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519" r:id="rId6"/>
    <p:sldId id="281" r:id="rId7"/>
    <p:sldId id="346" r:id="rId8"/>
    <p:sldId id="282" r:id="rId9"/>
    <p:sldId id="558" r:id="rId10"/>
    <p:sldId id="285" r:id="rId11"/>
    <p:sldId id="567" r:id="rId12"/>
    <p:sldId id="568" r:id="rId13"/>
    <p:sldId id="575" r:id="rId14"/>
    <p:sldId id="576" r:id="rId15"/>
    <p:sldId id="571" r:id="rId16"/>
    <p:sldId id="572" r:id="rId17"/>
    <p:sldId id="573" r:id="rId18"/>
  </p:sldIdLst>
  <p:sldSz cx="12192000" cy="6858000"/>
  <p:notesSz cx="6858000" cy="9144000"/>
  <p:embeddedFontLst>
    <p:embeddedFont>
      <p:font typeface="KPMG Bold" panose="020B0604020202020204" charset="0"/>
      <p:bold r:id="rId21"/>
      <p:boldItalic r:id="rId22"/>
    </p:embeddedFont>
  </p:embeddedFontLst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Catherine" initials="WC" lastIdx="80" clrIdx="0">
    <p:extLst>
      <p:ext uri="{19B8F6BF-5375-455C-9EA6-DF929625EA0E}">
        <p15:presenceInfo xmlns:p15="http://schemas.microsoft.com/office/powerpoint/2012/main" userId="S::cjwhite@kpmg.ca::0dea3d63-dcad-4748-a310-11ef28cac8a4" providerId="AD"/>
      </p:ext>
    </p:extLst>
  </p:cmAuthor>
  <p:cmAuthor id="2" name="Rosli, Saifun" initials="RS" lastIdx="24" clrIdx="1">
    <p:extLst>
      <p:ext uri="{19B8F6BF-5375-455C-9EA6-DF929625EA0E}">
        <p15:presenceInfo xmlns:p15="http://schemas.microsoft.com/office/powerpoint/2012/main" userId="S::Saifun.BinAhmadRosli@KPMG.co.uk::970add96-9dc8-4349-9b4f-4aeb9a30bf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AFF"/>
    <a:srgbClr val="007F00"/>
    <a:srgbClr val="9FE6FF"/>
    <a:srgbClr val="E8DCE0"/>
    <a:srgbClr val="E5E5E5"/>
    <a:srgbClr val="005A84"/>
    <a:srgbClr val="AB0D82"/>
    <a:srgbClr val="098E7E"/>
    <a:srgbClr val="B497FF"/>
    <a:srgbClr val="510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2753" autoAdjust="0"/>
  </p:normalViewPr>
  <p:slideViewPr>
    <p:cSldViewPr snapToGrid="0" showGuides="1">
      <p:cViewPr varScale="1">
        <p:scale>
          <a:sx n="100" d="100"/>
          <a:sy n="100" d="100"/>
        </p:scale>
        <p:origin x="2622" y="72"/>
      </p:cViewPr>
      <p:guideLst/>
    </p:cSldViewPr>
  </p:slideViewPr>
  <p:outlineViewPr>
    <p:cViewPr>
      <p:scale>
        <a:sx n="33" d="100"/>
        <a:sy n="33" d="100"/>
      </p:scale>
      <p:origin x="0" y="-585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2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54D5F6-3183-428A-85C8-51C26DD4B5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08F93-CC89-4063-A187-7B1597877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A84C-EC3E-4598-9C4D-8CE1D2A956F5}" type="datetimeFigureOut">
              <a:rPr lang="en-GB" smtClean="0">
                <a:latin typeface="Arial" panose="020B0604020202020204" pitchFamily="34" charset="0"/>
              </a:rPr>
              <a:t>29/01/2023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4D309-D941-4AA7-AD70-D334F1D59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99044-B362-4E47-A054-164531AC8F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0F9D0-9E03-483D-AC3B-FCB5CBA393CA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0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57A4BF-14E0-48E2-B42F-B29D277000AB}" type="datetimeFigureOut">
              <a:rPr lang="en-GB" smtClean="0"/>
              <a:pPr/>
              <a:t>29/01/2023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B5D948F-A673-4DC7-A0E9-FA274EAF36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30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Inspiration for this project came from the need to understand the likely impacts of recent accelerated interest rate changes on the Australian housing market.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Explain how the project is a unique contribution to the field of economic analysis and market trends.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11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Flask app: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serve dynamic content to the user's browser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94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jQuery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DataTables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is a plug-in for the jQuery JavaScript library.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Provides easy to use and interactive tables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.Showcases real-time data representation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Dynamic filtering and sorting of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User-friendly interface with intuitive navigation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Can be easily graphical representation of data using Plotly.js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137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Showcases relationship between interest rate changes and the Australian housing market through average house prices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Interactive and visually appealing representation of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Allows for easy comparison of different states or Australia as a whole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38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This interactive map allows users to explore current housing prices in different states of Australia.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Users can click on a state to zoom in and see the latest mean house price in a pop-up. Use the chart to compare house prices among different states."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6353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mortgage calculator is a tool within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InteractiveDataViz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project that allows users to calculate the monthly mortgage payment based on the mortgage size.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calculator provides a quick and simple way for users to understand the impact of different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interast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rates on monthly mortgage payments.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941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- Highlight opportunities for future development and expansion of the project, such as incorporating additional data sources or expanding the scope of the analysis.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Improved layout css and html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More interactivity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Free Cloud Database / password limitation.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57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0.jp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3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0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01C832-6FAC-40A0-BBA3-94F0E463DC45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1470479"/>
            <a:ext cx="6350010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30C48B-685A-4627-8230-DBBFCD3E60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4841" y="1759937"/>
            <a:ext cx="5765982" cy="2903488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83A02BE-49C7-41EC-A224-F228B39F3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4841" y="4752153"/>
            <a:ext cx="5765982" cy="816606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2717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AC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B384-13B1-4012-9F70-8D0749BB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924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3141-5B21-49DB-9803-98F4E6E1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13800" y="6295536"/>
            <a:ext cx="202019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15E64-AC13-4D9A-A160-F698CCA8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raphic 8">
            <a:extLst>
              <a:ext uri="{FF2B5EF4-FFF2-40B4-BE49-F238E27FC236}">
                <a16:creationId xmlns:a16="http://schemas.microsoft.com/office/drawing/2014/main" id="{67E4BFF9-F85A-4638-ADE5-87FB48B6ED46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057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1952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358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10201275" cy="4176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39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Text_double titl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10201275" cy="4176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 marL="361950" indent="-180975"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F4561A05-7671-4539-AB97-A9979F67EB4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19669-F96A-4239-990D-B48E0AE68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20154" y="6295536"/>
            <a:ext cx="201384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F1CF3-C473-4B59-9814-FFEC4D26E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  <a:endParaRPr lang="en-GB" sz="6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D5ED2D-F17F-4481-8AE6-4D9EA0535145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8">
            <a:extLst>
              <a:ext uri="{FF2B5EF4-FFF2-40B4-BE49-F238E27FC236}">
                <a16:creationId xmlns:a16="http://schemas.microsoft.com/office/drawing/2014/main" id="{8D073B6C-A3F6-459D-BC13-DC57D78ED58C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224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952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3141-5B21-49DB-9803-98F4E6E1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96358" y="6295536"/>
            <a:ext cx="193763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15E64-AC13-4D9A-A160-F698CCA8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2012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98B95CDD-2ABB-4477-9BBC-48463CC47FEF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372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996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952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3141-5B21-49DB-9803-98F4E6E1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64606" y="6295536"/>
            <a:ext cx="196938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1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15E64-AC13-4D9A-A160-F698CCA8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4968000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ED3211B-3C86-4413-BA20-A4F81B443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8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26EE2363-59EE-4324-9D1D-5A7467133FB7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84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853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10195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3742126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66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C22B7E-730E-4FA3-AEBD-0EC53A30015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1470479"/>
            <a:ext cx="3053689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DBF24D-4D2F-42A4-AD1C-43B70FC5B5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4841" y="1759937"/>
            <a:ext cx="2487266" cy="2900514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8AEEAC-DFBC-44E5-A1A3-F209B8C05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4841" y="4752153"/>
            <a:ext cx="2487267" cy="81577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81045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827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07546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8011892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07546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11892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36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03200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582433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161566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4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D499DA-AB3A-42FA-AEC3-59074A9B143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3300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0087E5F-B6BA-4B21-AEE1-13ECBDE2B7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2433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87444CB-F6F1-40E7-BD1A-43812BC02B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61566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BF16C7DF-AAFB-48BF-9719-BEDB49FA0EA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40700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E82B65-4225-4835-9D11-414E80A480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0700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5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24AF4F7-6286-4F12-8CC6-9D3D2C2EA2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7953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01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A1AAB6E-94B2-4E91-9CEB-50E84434F0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5363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41DA198-669A-415B-9D0E-89D5BDCB8B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2433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DC5114C-C3D2-49E7-A38D-466F95B5A2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1566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468C94C-268F-4547-8993-7B47FB365E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40700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A373DA8-5766-4E27-AB6B-2D49F7E784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37085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02</a:t>
            </a:r>
            <a:endParaRPr lang="en-GB" dirty="0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2EC7370-28C3-4DEF-9936-6044EC44FD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16218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03</a:t>
            </a:r>
            <a:endParaRPr lang="en-GB" dirty="0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CA9841A3-E975-4AA0-932D-99A38F3619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95352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181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598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A68D3E60-F95F-4250-92C1-89CF93433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D8E592C-F128-4E4B-970B-BFB5C0F2A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E6B17CD-E0EF-40A4-A171-4E4B731CE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03C9A44B-2A8F-416D-A76B-F3A01857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D3A5B3AC-C2E0-40CF-9D31-036461F790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969E3860-942E-40E2-A1C8-AF5DF296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E580107-2025-4C04-9884-4A6DBB63D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C4D5128-392D-4FC9-A83F-FA43203A40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8EB5529-8601-4864-9983-FBB672B8B9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15BC67-F699-49E6-B5D7-22ED9DFA81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258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580C36-1E70-46DD-9783-AFD66B7DEC90}"/>
              </a:ext>
            </a:extLst>
          </p:cNvPr>
          <p:cNvSpPr/>
          <p:nvPr userDrawn="1"/>
        </p:nvSpPr>
        <p:spPr>
          <a:xfrm>
            <a:off x="0" y="0"/>
            <a:ext cx="12192000" cy="26860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20597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437994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155391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590187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469478F-D315-4922-A7E4-E575455BF3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72788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557E01-A30E-46EA-BAB3-4F33E0992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5363" y="1330325"/>
            <a:ext cx="10185400" cy="53860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499126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865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BA5FBEF-FE77-4CC8-B2D5-D94327DA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59D9BAA-2BF4-4A94-BAA4-5D091A296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3D170C1-7106-44D2-A62F-A804F244A0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DDAC4CF-AC2F-4D83-9FB0-DDFB71EE9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C84B130-9B9F-460C-87A1-4E3012EC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C076374-F8FA-413A-9C7F-81C823512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92DC24D7-E120-435A-8A2A-98E939AC4C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1F15369-328E-43E6-894F-1F86414EB3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3415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Box with Icon and Cent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19862B5-E58D-4F98-8070-F04E6659AC3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03346" y="1330325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4967685 w 4967685"/>
              <a:gd name="connsiteY1" fmla="*/ 0 h 2132614"/>
              <a:gd name="connsiteX2" fmla="*/ 4967685 w 4967685"/>
              <a:gd name="connsiteY2" fmla="*/ 1013538 h 2132614"/>
              <a:gd name="connsiteX3" fmla="*/ 3364916 w 4967685"/>
              <a:gd name="connsiteY3" fmla="*/ 1013538 h 2132614"/>
              <a:gd name="connsiteX4" fmla="*/ 3364916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4967685" y="0"/>
                </a:lnTo>
                <a:lnTo>
                  <a:pt x="4967685" y="1013538"/>
                </a:lnTo>
                <a:lnTo>
                  <a:pt x="3364916" y="1013538"/>
                </a:lnTo>
                <a:lnTo>
                  <a:pt x="3364916" y="2132614"/>
                </a:lnTo>
                <a:lnTo>
                  <a:pt x="0" y="2132614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EEBDCDC-F212-4ED4-8D32-7B1BC919EF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20971" y="1330325"/>
            <a:ext cx="4970724" cy="2132614"/>
          </a:xfrm>
          <a:custGeom>
            <a:avLst/>
            <a:gdLst>
              <a:gd name="connsiteX0" fmla="*/ 0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1602767 w 4970724"/>
              <a:gd name="connsiteY3" fmla="*/ 2132614 h 2132614"/>
              <a:gd name="connsiteX4" fmla="*/ 1602767 w 4970724"/>
              <a:gd name="connsiteY4" fmla="*/ 1013538 h 2132614"/>
              <a:gd name="connsiteX5" fmla="*/ 0 w 4970724"/>
              <a:gd name="connsiteY5" fmla="*/ 1013538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0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1602767" y="2132614"/>
                </a:lnTo>
                <a:lnTo>
                  <a:pt x="1602767" y="1013538"/>
                </a:lnTo>
                <a:lnTo>
                  <a:pt x="0" y="1013538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E0E984E-3A85-42BD-A2C6-26D3EB300D8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03346" y="3747502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3364916 w 4967685"/>
              <a:gd name="connsiteY1" fmla="*/ 0 h 2132614"/>
              <a:gd name="connsiteX2" fmla="*/ 3364916 w 4967685"/>
              <a:gd name="connsiteY2" fmla="*/ 1119077 h 2132614"/>
              <a:gd name="connsiteX3" fmla="*/ 4967685 w 4967685"/>
              <a:gd name="connsiteY3" fmla="*/ 1119077 h 2132614"/>
              <a:gd name="connsiteX4" fmla="*/ 4967685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3364916" y="0"/>
                </a:lnTo>
                <a:lnTo>
                  <a:pt x="3364916" y="1119077"/>
                </a:lnTo>
                <a:lnTo>
                  <a:pt x="4967685" y="1119077"/>
                </a:lnTo>
                <a:lnTo>
                  <a:pt x="4967685" y="2132614"/>
                </a:lnTo>
                <a:lnTo>
                  <a:pt x="0" y="2132614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DB6DB5B-6EBB-4E77-8ECE-2DE4424BD6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20971" y="3747502"/>
            <a:ext cx="4970724" cy="2132614"/>
          </a:xfrm>
          <a:custGeom>
            <a:avLst/>
            <a:gdLst>
              <a:gd name="connsiteX0" fmla="*/ 1602767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0 w 4970724"/>
              <a:gd name="connsiteY3" fmla="*/ 2132614 h 2132614"/>
              <a:gd name="connsiteX4" fmla="*/ 0 w 4970724"/>
              <a:gd name="connsiteY4" fmla="*/ 1119077 h 2132614"/>
              <a:gd name="connsiteX5" fmla="*/ 1602767 w 4970724"/>
              <a:gd name="connsiteY5" fmla="*/ 1119077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1602767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0" y="2132614"/>
                </a:lnTo>
                <a:lnTo>
                  <a:pt x="0" y="1119077"/>
                </a:lnTo>
                <a:lnTo>
                  <a:pt x="1602767" y="1119077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4571176" y="2546022"/>
            <a:ext cx="3049649" cy="2118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08000" tIns="108000" rIns="108000" bIns="10800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858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3"/>
            <a:ext cx="4968000" cy="4156211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0800" y="1720713"/>
            <a:ext cx="4968000" cy="4156211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DEB4B6-682E-4009-89BC-CB154E8DC002}"/>
              </a:ext>
            </a:extLst>
          </p:cNvPr>
          <p:cNvSpPr>
            <a:spLocks noChangeAspect="1"/>
          </p:cNvSpPr>
          <p:nvPr userDrawn="1"/>
        </p:nvSpPr>
        <p:spPr>
          <a:xfrm>
            <a:off x="3405716" y="371311"/>
            <a:ext cx="7794097" cy="541406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BABE048-BB93-46AF-B21F-692455B275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72180" y="4710484"/>
            <a:ext cx="7260639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9B4976CB-3107-403A-8E4C-49D73E5523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1123" y="636808"/>
            <a:ext cx="7260639" cy="3950972"/>
          </a:xfrm>
        </p:spPr>
        <p:txBody>
          <a:bodyPr/>
          <a:lstStyle>
            <a:lvl1pPr>
              <a:defRPr lang="en-GB" sz="66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slide text only</a:t>
            </a:r>
          </a:p>
        </p:txBody>
      </p:sp>
    </p:spTree>
    <p:extLst>
      <p:ext uri="{BB962C8B-B14F-4D97-AF65-F5344CB8AC3E}">
        <p14:creationId xmlns:p14="http://schemas.microsoft.com/office/powerpoint/2010/main" val="469647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Qua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08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62208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208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5695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Quad Boxes BG Dark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1763B05F-830B-4267-AD78-15D92D15E48D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3A210-92DD-4299-9F1D-B2FE60EC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02702" y="6295536"/>
            <a:ext cx="193129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359EB3-99CA-467E-9F82-D5B531A2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C51904-D930-45AA-AF92-A006847C8BF5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2086F202-0162-4310-A956-FCCC947433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0" name="Text Placeholder 8">
            <a:extLst>
              <a:ext uri="{FF2B5EF4-FFF2-40B4-BE49-F238E27FC236}">
                <a16:creationId xmlns:a16="http://schemas.microsoft.com/office/drawing/2014/main" id="{E8B6691E-17EA-480D-B598-F314E1A68E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8">
            <a:extLst>
              <a:ext uri="{FF2B5EF4-FFF2-40B4-BE49-F238E27FC236}">
                <a16:creationId xmlns:a16="http://schemas.microsoft.com/office/drawing/2014/main" id="{59F2358C-C167-462D-9F76-6D66B9B409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08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2" name="Text Placeholder 8">
            <a:extLst>
              <a:ext uri="{FF2B5EF4-FFF2-40B4-BE49-F238E27FC236}">
                <a16:creationId xmlns:a16="http://schemas.microsoft.com/office/drawing/2014/main" id="{B2FCC9C9-35DE-4F3C-A352-30EE65DD5B8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EA017BC0-9170-4186-94F7-40E80F981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4" name="Text Placeholder 8">
            <a:extLst>
              <a:ext uri="{FF2B5EF4-FFF2-40B4-BE49-F238E27FC236}">
                <a16:creationId xmlns:a16="http://schemas.microsoft.com/office/drawing/2014/main" id="{0383342E-84C2-404C-8D37-45747A1916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8">
            <a:extLst>
              <a:ext uri="{FF2B5EF4-FFF2-40B4-BE49-F238E27FC236}">
                <a16:creationId xmlns:a16="http://schemas.microsoft.com/office/drawing/2014/main" id="{BE27B3E2-E887-473C-8464-38B061F67E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208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6" name="Text Placeholder 8">
            <a:extLst>
              <a:ext uri="{FF2B5EF4-FFF2-40B4-BE49-F238E27FC236}">
                <a16:creationId xmlns:a16="http://schemas.microsoft.com/office/drawing/2014/main" id="{4C0C9B8C-19B0-44D7-9F0F-975D45D4007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0800" y="3741920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raphic 8">
            <a:extLst>
              <a:ext uri="{FF2B5EF4-FFF2-40B4-BE49-F238E27FC236}">
                <a16:creationId xmlns:a16="http://schemas.microsoft.com/office/drawing/2014/main" id="{A75E6CC5-8B44-4F43-ACAA-428A4ADCE45D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640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9D65585-570B-4F7D-B4BC-0F7CFAF52BAF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E67C5C-769B-4AEA-A1B7-EFD4A3AA2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B0BD-68A6-4AD8-A640-99B893F063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3869611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2925CE2F-8945-49DE-BCC2-8BCACF480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346F2F1-AF73-4284-8702-745152AF5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63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A87A788-0BF5-4419-BCFC-809F6D2E93AA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ACEAFF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F7723F4-8321-43A3-962F-3DEEE5C6D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17B18B8B-EB09-48D8-AC31-3A9DFAC0B7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6976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dark Gradient">
    <p:bg>
      <p:bgPr>
        <a:gradFill>
          <a:gsLst>
            <a:gs pos="100000">
              <a:schemeClr val="accent1"/>
            </a:gs>
            <a:gs pos="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>
            <p:custDataLst>
              <p:tags r:id="rId1"/>
            </p:custDataLst>
          </p:nvPr>
        </p:nvSpPr>
        <p:spPr>
          <a:xfrm>
            <a:off x="989263" y="5750095"/>
            <a:ext cx="21416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900" b="1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1E9CC-2A2B-4C75-8522-60824F3AC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9012" y="3702050"/>
            <a:ext cx="6660000" cy="1843088"/>
          </a:xfrm>
        </p:spPr>
        <p:txBody>
          <a:bodyPr anchor="b"/>
          <a:lstStyle>
            <a:lvl1pPr>
              <a:spcAft>
                <a:spcPts val="1000"/>
              </a:spcAft>
              <a:defRPr sz="900" b="0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 sz="9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E01CBC1-FC71-43BD-845D-21EEEFA256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9012" y="3351965"/>
            <a:ext cx="2411738" cy="119064"/>
          </a:xfrm>
        </p:spPr>
        <p:txBody>
          <a:bodyPr/>
          <a:lstStyle>
            <a:lvl1pPr>
              <a:buFontTx/>
              <a:buNone/>
              <a:defRPr sz="1200" b="1">
                <a:solidFill>
                  <a:schemeClr val="bg1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4D5492-D401-42A2-B377-EA27220983D3}"/>
              </a:ext>
            </a:extLst>
          </p:cNvPr>
          <p:cNvGrpSpPr/>
          <p:nvPr userDrawn="1"/>
        </p:nvGrpSpPr>
        <p:grpSpPr>
          <a:xfrm>
            <a:off x="998476" y="2881529"/>
            <a:ext cx="2023200" cy="367957"/>
            <a:chOff x="998476" y="2881529"/>
            <a:chExt cx="2023200" cy="3679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196AFE-0767-4ACF-9869-412F4845EABF}"/>
                </a:ext>
              </a:extLst>
            </p:cNvPr>
            <p:cNvSpPr/>
            <p:nvPr userDrawn="1"/>
          </p:nvSpPr>
          <p:spPr>
            <a:xfrm>
              <a:off x="1441950" y="2918577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42C7C2-E55C-467A-A194-4BA78575F316}"/>
                </a:ext>
              </a:extLst>
            </p:cNvPr>
            <p:cNvSpPr/>
            <p:nvPr userDrawn="1"/>
          </p:nvSpPr>
          <p:spPr>
            <a:xfrm>
              <a:off x="1877844" y="2918577"/>
              <a:ext cx="281156" cy="322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5E1FE7-629E-4892-B2EB-2FDAB3326BE5}"/>
                </a:ext>
              </a:extLst>
            </p:cNvPr>
            <p:cNvSpPr/>
            <p:nvPr userDrawn="1"/>
          </p:nvSpPr>
          <p:spPr>
            <a:xfrm>
              <a:off x="2689276" y="2924173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E3B322-EB53-4C7E-8968-4B7B3CE2432E}"/>
                </a:ext>
              </a:extLst>
            </p:cNvPr>
            <p:cNvSpPr/>
            <p:nvPr userDrawn="1"/>
          </p:nvSpPr>
          <p:spPr>
            <a:xfrm>
              <a:off x="1025526" y="2924174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3E6F56-5300-4CC2-8B6F-98341C903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950" y="2881529"/>
              <a:ext cx="360000" cy="360000"/>
            </a:xfrm>
            <a:prstGeom prst="rect">
              <a:avLst/>
            </a:prstGeom>
          </p:spPr>
        </p:pic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5688464F-C48A-4F62-97E1-E717A76F03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336" y="2881529"/>
              <a:ext cx="359648" cy="360000"/>
            </a:xfrm>
            <a:prstGeom prst="rect">
              <a:avLst/>
            </a:prstGeom>
          </p:spPr>
        </p:pic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3DBC0AA5-6153-434E-A0C9-A5D940745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350" y="2889486"/>
              <a:ext cx="360000" cy="36000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809B7D2B-5280-4ED4-B112-B6C654C52E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76" y="2884275"/>
              <a:ext cx="360000" cy="36000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B338E268-56D8-4524-BB26-DA84FEEF86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76" y="2881529"/>
              <a:ext cx="360000" cy="360000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D7CE8814-2E6C-49B9-A2A8-80AB288D9AA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736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light gradient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>
            <p:custDataLst>
              <p:tags r:id="rId1"/>
            </p:custDataLst>
          </p:nvPr>
        </p:nvSpPr>
        <p:spPr>
          <a:xfrm>
            <a:off x="989263" y="5750095"/>
            <a:ext cx="21416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 kern="1200" noProof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900" b="1" kern="1200" noProof="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835BAAE-8387-4EE5-AB59-6FBE19144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9012" y="3702050"/>
            <a:ext cx="6660000" cy="1843088"/>
          </a:xfrm>
        </p:spPr>
        <p:txBody>
          <a:bodyPr anchor="b"/>
          <a:lstStyle>
            <a:lvl1pPr>
              <a:spcAft>
                <a:spcPts val="1000"/>
              </a:spcAft>
              <a:defRPr sz="900" b="0">
                <a:solidFill>
                  <a:schemeClr val="accent2"/>
                </a:solidFill>
              </a:defRPr>
            </a:lvl1pPr>
            <a:lvl2pPr>
              <a:spcAft>
                <a:spcPts val="1000"/>
              </a:spcAft>
              <a:defRPr sz="900" b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93B40796-98D9-465A-9944-CCD9D00EE9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9012" y="3351965"/>
            <a:ext cx="2411738" cy="119064"/>
          </a:xfrm>
        </p:spPr>
        <p:txBody>
          <a:bodyPr/>
          <a:lstStyle>
            <a:lvl1pPr>
              <a:buFontTx/>
              <a:buNone/>
              <a:defRPr sz="1200" b="1">
                <a:solidFill>
                  <a:schemeClr val="accent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D33E6D-5377-46E3-B1FF-E91C54D03F04}"/>
              </a:ext>
            </a:extLst>
          </p:cNvPr>
          <p:cNvGrpSpPr/>
          <p:nvPr userDrawn="1"/>
        </p:nvGrpSpPr>
        <p:grpSpPr>
          <a:xfrm>
            <a:off x="998476" y="2881529"/>
            <a:ext cx="2023200" cy="367957"/>
            <a:chOff x="998476" y="2881529"/>
            <a:chExt cx="2023200" cy="3679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4461B7-55B7-4469-ADF0-D4A2CB8F5710}"/>
                </a:ext>
              </a:extLst>
            </p:cNvPr>
            <p:cNvSpPr/>
            <p:nvPr userDrawn="1"/>
          </p:nvSpPr>
          <p:spPr>
            <a:xfrm>
              <a:off x="1441950" y="2918577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F734C6-FA66-47AA-9466-88AC05333E29}"/>
                </a:ext>
              </a:extLst>
            </p:cNvPr>
            <p:cNvSpPr/>
            <p:nvPr userDrawn="1"/>
          </p:nvSpPr>
          <p:spPr>
            <a:xfrm>
              <a:off x="1877844" y="2918577"/>
              <a:ext cx="281156" cy="322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928039-DB0D-4F9F-A695-D6F65A328FCD}"/>
                </a:ext>
              </a:extLst>
            </p:cNvPr>
            <p:cNvSpPr/>
            <p:nvPr userDrawn="1"/>
          </p:nvSpPr>
          <p:spPr>
            <a:xfrm>
              <a:off x="2689276" y="2924173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314CEC-778A-45F5-AF53-25973CFF2C6E}"/>
                </a:ext>
              </a:extLst>
            </p:cNvPr>
            <p:cNvSpPr/>
            <p:nvPr userDrawn="1"/>
          </p:nvSpPr>
          <p:spPr>
            <a:xfrm>
              <a:off x="1025526" y="2924174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A5A09B0-ADE2-48D6-9500-156D9353A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950" y="2881529"/>
              <a:ext cx="360000" cy="360000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7D51E6DF-03C0-4528-A826-C16F599ABA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336" y="2881529"/>
              <a:ext cx="359648" cy="360000"/>
            </a:xfrm>
            <a:prstGeom prst="rect">
              <a:avLst/>
            </a:prstGeom>
          </p:spPr>
        </p:pic>
        <p:pic>
          <p:nvPicPr>
            <p:cNvPr id="25" name="Picture 24" descr="Logo&#10;&#10;Description automatically generated">
              <a:extLst>
                <a:ext uri="{FF2B5EF4-FFF2-40B4-BE49-F238E27FC236}">
                  <a16:creationId xmlns:a16="http://schemas.microsoft.com/office/drawing/2014/main" id="{B7A09755-6B8F-4E6B-95E4-A3F59CF5D0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350" y="2889486"/>
              <a:ext cx="360000" cy="360000"/>
            </a:xfrm>
            <a:prstGeom prst="rect">
              <a:avLst/>
            </a:prstGeom>
          </p:spPr>
        </p:pic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id="{FF482287-E023-4BA0-BEEC-A27AF495C2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76" y="2884275"/>
              <a:ext cx="360000" cy="360000"/>
            </a:xfrm>
            <a:prstGeom prst="rect">
              <a:avLst/>
            </a:prstGeom>
          </p:spPr>
        </p:pic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475EF34B-0D63-4B5C-BF0F-AA0D0D345D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76" y="2881529"/>
              <a:ext cx="360000" cy="360000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316E0CBF-F67B-4988-A694-3CA5B79E65D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50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5724-C137-47F3-B441-6C1B9714F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C0FFF-EDF5-49D0-8C1F-A5D5BA3335B9}"/>
              </a:ext>
            </a:extLst>
          </p:cNvPr>
          <p:cNvSpPr/>
          <p:nvPr userDrawn="1"/>
        </p:nvSpPr>
        <p:spPr>
          <a:xfrm>
            <a:off x="998351" y="2246533"/>
            <a:ext cx="839614" cy="411225"/>
          </a:xfrm>
          <a:prstGeom prst="rect">
            <a:avLst/>
          </a:prstGeom>
          <a:solidFill>
            <a:srgbClr val="1E4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30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226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F4118-D01B-40DD-940F-068338DB15A5}"/>
              </a:ext>
            </a:extLst>
          </p:cNvPr>
          <p:cNvSpPr/>
          <p:nvPr userDrawn="1"/>
        </p:nvSpPr>
        <p:spPr>
          <a:xfrm>
            <a:off x="998351" y="1731971"/>
            <a:ext cx="839614" cy="411225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7C791-7BB0-4AC9-BDE9-68939F34221B}"/>
              </a:ext>
            </a:extLst>
          </p:cNvPr>
          <p:cNvSpPr/>
          <p:nvPr userDrawn="1"/>
        </p:nvSpPr>
        <p:spPr>
          <a:xfrm>
            <a:off x="998351" y="2761094"/>
            <a:ext cx="839614" cy="411225"/>
          </a:xfrm>
          <a:prstGeom prst="rect">
            <a:avLst/>
          </a:prstGeom>
          <a:solidFill>
            <a:srgbClr val="0C2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35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93543-F502-48B0-9E65-053408E60BF0}"/>
              </a:ext>
            </a:extLst>
          </p:cNvPr>
          <p:cNvSpPr/>
          <p:nvPr userDrawn="1"/>
        </p:nvSpPr>
        <p:spPr>
          <a:xfrm>
            <a:off x="998351" y="3275656"/>
            <a:ext cx="839614" cy="411225"/>
          </a:xfrm>
          <a:prstGeom prst="rect">
            <a:avLst/>
          </a:prstGeom>
          <a:solidFill>
            <a:srgbClr val="A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172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234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7B22-3CA8-4621-8A3B-B9D2E3D07988}"/>
              </a:ext>
            </a:extLst>
          </p:cNvPr>
          <p:cNvSpPr txBox="1"/>
          <p:nvPr userDrawn="1"/>
        </p:nvSpPr>
        <p:spPr>
          <a:xfrm>
            <a:off x="983882" y="1330325"/>
            <a:ext cx="13640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Primary Colors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7E492-5EF0-4085-AA14-90D280B1DF69}"/>
              </a:ext>
            </a:extLst>
          </p:cNvPr>
          <p:cNvSpPr txBox="1"/>
          <p:nvPr userDrawn="1"/>
        </p:nvSpPr>
        <p:spPr>
          <a:xfrm>
            <a:off x="1921682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Spectrum Blue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A2D81-3A9C-47D3-8174-874F601607DC}"/>
              </a:ext>
            </a:extLst>
          </p:cNvPr>
          <p:cNvSpPr txBox="1"/>
          <p:nvPr userDrawn="1"/>
        </p:nvSpPr>
        <p:spPr>
          <a:xfrm>
            <a:off x="1921682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KPMG blue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1116-D184-4C43-9C1C-30181CDF0E84}"/>
              </a:ext>
            </a:extLst>
          </p:cNvPr>
          <p:cNvSpPr txBox="1"/>
          <p:nvPr userDrawn="1"/>
        </p:nvSpPr>
        <p:spPr>
          <a:xfrm>
            <a:off x="1921682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Light Blue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B15E2D-58A0-4506-8A15-E27C173174FA}"/>
              </a:ext>
            </a:extLst>
          </p:cNvPr>
          <p:cNvGrpSpPr/>
          <p:nvPr userDrawn="1"/>
        </p:nvGrpSpPr>
        <p:grpSpPr>
          <a:xfrm>
            <a:off x="2999643" y="1731971"/>
            <a:ext cx="2177326" cy="411225"/>
            <a:chOff x="2992848" y="1717717"/>
            <a:chExt cx="2177326" cy="4112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309040-9C95-48FE-AA99-4757E8328519}"/>
                </a:ext>
              </a:extLst>
            </p:cNvPr>
            <p:cNvSpPr/>
            <p:nvPr userDrawn="1"/>
          </p:nvSpPr>
          <p:spPr>
            <a:xfrm>
              <a:off x="2992848" y="1717717"/>
              <a:ext cx="839614" cy="411225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118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210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255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430D78-5EDB-481E-BB6D-67D8689BCE11}"/>
                </a:ext>
              </a:extLst>
            </p:cNvPr>
            <p:cNvSpPr txBox="1"/>
            <p:nvPr userDrawn="1"/>
          </p:nvSpPr>
          <p:spPr>
            <a:xfrm>
              <a:off x="3916179" y="1802518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Blue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42EE987-0425-4CD8-B75D-E3E8F8C2096D}"/>
              </a:ext>
            </a:extLst>
          </p:cNvPr>
          <p:cNvSpPr txBox="1"/>
          <p:nvPr userDrawn="1"/>
        </p:nvSpPr>
        <p:spPr>
          <a:xfrm>
            <a:off x="1921682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Cobalt Blue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6161F-C4E7-4F32-B00D-D64EBA9D34CA}"/>
              </a:ext>
            </a:extLst>
          </p:cNvPr>
          <p:cNvGrpSpPr/>
          <p:nvPr userDrawn="1"/>
        </p:nvGrpSpPr>
        <p:grpSpPr>
          <a:xfrm>
            <a:off x="998351" y="3783824"/>
            <a:ext cx="2177326" cy="1433953"/>
            <a:chOff x="998351" y="4298384"/>
            <a:chExt cx="2177326" cy="143395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53D312-00EF-44B5-9D91-290BE0E19654}"/>
                </a:ext>
              </a:extLst>
            </p:cNvPr>
            <p:cNvSpPr/>
            <p:nvPr userDrawn="1"/>
          </p:nvSpPr>
          <p:spPr>
            <a:xfrm>
              <a:off x="998351" y="4298384"/>
              <a:ext cx="839614" cy="411225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245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D98991-520C-4FD6-8B23-8732995E56B1}"/>
                </a:ext>
              </a:extLst>
            </p:cNvPr>
            <p:cNvSpPr/>
            <p:nvPr userDrawn="1"/>
          </p:nvSpPr>
          <p:spPr>
            <a:xfrm>
              <a:off x="998351" y="4812944"/>
              <a:ext cx="839614" cy="411225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114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19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234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A38B4C-5B80-413E-B283-1F1ADBFD09CD}"/>
                </a:ext>
              </a:extLst>
            </p:cNvPr>
            <p:cNvSpPr/>
            <p:nvPr userDrawn="1"/>
          </p:nvSpPr>
          <p:spPr>
            <a:xfrm>
              <a:off x="998351" y="5321112"/>
              <a:ext cx="839614" cy="411225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52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156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01B4DF-404A-4544-B313-2720FCBDD0B4}"/>
                </a:ext>
              </a:extLst>
            </p:cNvPr>
            <p:cNvSpPr txBox="1"/>
            <p:nvPr userDrawn="1"/>
          </p:nvSpPr>
          <p:spPr>
            <a:xfrm>
              <a:off x="1921682" y="4386074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Pacific Blue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6DFA940-4699-43CF-A21A-AE4227704697}"/>
                </a:ext>
              </a:extLst>
            </p:cNvPr>
            <p:cNvSpPr txBox="1"/>
            <p:nvPr userDrawn="1"/>
          </p:nvSpPr>
          <p:spPr>
            <a:xfrm>
              <a:off x="1921682" y="4897131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Purple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A40265-6498-4E16-877D-6BC9A8CE7DCA}"/>
                </a:ext>
              </a:extLst>
            </p:cNvPr>
            <p:cNvSpPr txBox="1"/>
            <p:nvPr userDrawn="1"/>
          </p:nvSpPr>
          <p:spPr>
            <a:xfrm>
              <a:off x="1921682" y="5408191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Pink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231EB6-12A0-47AA-88B0-D248845383EA}"/>
              </a:ext>
            </a:extLst>
          </p:cNvPr>
          <p:cNvSpPr txBox="1"/>
          <p:nvPr userDrawn="1"/>
        </p:nvSpPr>
        <p:spPr>
          <a:xfrm>
            <a:off x="2992848" y="1330325"/>
            <a:ext cx="1946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Accent Colors for Infographics and charts only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6D9AD-8E94-4A62-B92C-C973F5486E37}"/>
              </a:ext>
            </a:extLst>
          </p:cNvPr>
          <p:cNvSpPr/>
          <p:nvPr userDrawn="1"/>
        </p:nvSpPr>
        <p:spPr>
          <a:xfrm>
            <a:off x="2999643" y="2240139"/>
            <a:ext cx="839614" cy="411225"/>
          </a:xfrm>
          <a:prstGeom prst="rect">
            <a:avLst/>
          </a:prstGeom>
          <a:solidFill>
            <a:srgbClr val="510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81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77AFC-4BDC-44AC-80A6-06A9503B868A}"/>
              </a:ext>
            </a:extLst>
          </p:cNvPr>
          <p:cNvSpPr/>
          <p:nvPr userDrawn="1"/>
        </p:nvSpPr>
        <p:spPr>
          <a:xfrm>
            <a:off x="2999643" y="2754701"/>
            <a:ext cx="839614" cy="411225"/>
          </a:xfrm>
          <a:prstGeom prst="rect">
            <a:avLst/>
          </a:prstGeom>
          <a:solidFill>
            <a:srgbClr val="B49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180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8F1FC7-CA8A-485A-9440-4EA69DF44F1B}"/>
              </a:ext>
            </a:extLst>
          </p:cNvPr>
          <p:cNvSpPr/>
          <p:nvPr userDrawn="1"/>
        </p:nvSpPr>
        <p:spPr>
          <a:xfrm>
            <a:off x="2999643" y="3269262"/>
            <a:ext cx="839614" cy="411225"/>
          </a:xfrm>
          <a:prstGeom prst="rect">
            <a:avLst/>
          </a:prstGeom>
          <a:solidFill>
            <a:srgbClr val="AB0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171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4DC1F0-F2DB-41DC-B843-C645575C978D}"/>
              </a:ext>
            </a:extLst>
          </p:cNvPr>
          <p:cNvSpPr/>
          <p:nvPr userDrawn="1"/>
        </p:nvSpPr>
        <p:spPr>
          <a:xfrm>
            <a:off x="2999643" y="3783824"/>
            <a:ext cx="839614" cy="411225"/>
          </a:xfrm>
          <a:prstGeom prst="rect">
            <a:avLst/>
          </a:prstGeom>
          <a:solidFill>
            <a:srgbClr val="FFA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163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218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DCCC15-7DDA-4C27-A66A-86FEF3CE0FDB}"/>
              </a:ext>
            </a:extLst>
          </p:cNvPr>
          <p:cNvSpPr/>
          <p:nvPr userDrawn="1"/>
        </p:nvSpPr>
        <p:spPr>
          <a:xfrm>
            <a:off x="2999643" y="4298384"/>
            <a:ext cx="839614" cy="411225"/>
          </a:xfrm>
          <a:prstGeom prst="rect">
            <a:avLst/>
          </a:prstGeom>
          <a:solidFill>
            <a:srgbClr val="098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9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142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126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A7B705-A81A-45EE-B7F8-A08C39775723}"/>
              </a:ext>
            </a:extLst>
          </p:cNvPr>
          <p:cNvSpPr/>
          <p:nvPr userDrawn="1"/>
        </p:nvSpPr>
        <p:spPr>
          <a:xfrm>
            <a:off x="2999643" y="4806552"/>
            <a:ext cx="839614" cy="411225"/>
          </a:xfrm>
          <a:prstGeom prst="rect">
            <a:avLst/>
          </a:prstGeom>
          <a:solidFill>
            <a:srgbClr val="00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192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C56EF7-AC83-449B-8CC3-F1D314081B92}"/>
              </a:ext>
            </a:extLst>
          </p:cNvPr>
          <p:cNvSpPr/>
          <p:nvPr userDrawn="1"/>
        </p:nvSpPr>
        <p:spPr>
          <a:xfrm>
            <a:off x="2999643" y="5321112"/>
            <a:ext cx="839614" cy="411225"/>
          </a:xfrm>
          <a:prstGeom prst="rect">
            <a:avLst/>
          </a:prstGeom>
          <a:solidFill>
            <a:srgbClr val="63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accent3"/>
                </a:solidFill>
              </a:rPr>
              <a:t>99</a:t>
            </a:r>
          </a:p>
          <a:p>
            <a:pPr algn="ctr"/>
            <a:r>
              <a:rPr lang="en-GB" sz="800" dirty="0">
                <a:solidFill>
                  <a:schemeClr val="accent3"/>
                </a:solidFill>
              </a:rPr>
              <a:t>235</a:t>
            </a:r>
          </a:p>
          <a:p>
            <a:pPr algn="ctr"/>
            <a:r>
              <a:rPr lang="en-GB" sz="800" dirty="0">
                <a:solidFill>
                  <a:schemeClr val="accent3"/>
                </a:solidFill>
              </a:rPr>
              <a:t>218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556660-1591-47B1-B18E-F2FCE5FDCA50}"/>
              </a:ext>
            </a:extLst>
          </p:cNvPr>
          <p:cNvGrpSpPr/>
          <p:nvPr userDrawn="1"/>
        </p:nvGrpSpPr>
        <p:grpSpPr>
          <a:xfrm>
            <a:off x="3971416" y="2338957"/>
            <a:ext cx="1253995" cy="3303408"/>
            <a:chOff x="2169429" y="1756308"/>
            <a:chExt cx="2286000" cy="330340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42448-F6EA-445E-86F6-56F1F6B8DCA0}"/>
                </a:ext>
              </a:extLst>
            </p:cNvPr>
            <p:cNvSpPr txBox="1"/>
            <p:nvPr userDrawn="1"/>
          </p:nvSpPr>
          <p:spPr>
            <a:xfrm>
              <a:off x="2169429" y="2778422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Pink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F2D96E-0391-44D3-9D85-C49CD2682224}"/>
                </a:ext>
              </a:extLst>
            </p:cNvPr>
            <p:cNvSpPr txBox="1"/>
            <p:nvPr userDrawn="1"/>
          </p:nvSpPr>
          <p:spPr>
            <a:xfrm>
              <a:off x="2169429" y="1756308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Purple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2A9094-C141-4137-91C8-07CDF0270449}"/>
                </a:ext>
              </a:extLst>
            </p:cNvPr>
            <p:cNvSpPr txBox="1"/>
            <p:nvPr userDrawn="1"/>
          </p:nvSpPr>
          <p:spPr>
            <a:xfrm>
              <a:off x="2169429" y="3289479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Pink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55B7B5-73DE-46AF-B400-88997B50AD80}"/>
                </a:ext>
              </a:extLst>
            </p:cNvPr>
            <p:cNvSpPr txBox="1"/>
            <p:nvPr userDrawn="1"/>
          </p:nvSpPr>
          <p:spPr>
            <a:xfrm>
              <a:off x="2169429" y="3800536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Green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4C4881-6213-41A5-AC03-CCE78498A9AE}"/>
                </a:ext>
              </a:extLst>
            </p:cNvPr>
            <p:cNvSpPr txBox="1"/>
            <p:nvPr userDrawn="1"/>
          </p:nvSpPr>
          <p:spPr>
            <a:xfrm>
              <a:off x="2169429" y="2267365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Purple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0387EA-5FDE-4F6F-BAF2-604549CCD0F0}"/>
                </a:ext>
              </a:extLst>
            </p:cNvPr>
            <p:cNvSpPr txBox="1"/>
            <p:nvPr userDrawn="1"/>
          </p:nvSpPr>
          <p:spPr>
            <a:xfrm>
              <a:off x="2169429" y="4311593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Green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2671DE-F6BD-48CB-B11C-208DD1F1CCB3}"/>
                </a:ext>
              </a:extLst>
            </p:cNvPr>
            <p:cNvSpPr txBox="1"/>
            <p:nvPr userDrawn="1"/>
          </p:nvSpPr>
          <p:spPr>
            <a:xfrm>
              <a:off x="2169429" y="4822650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Green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5C7B945-9627-4D94-B008-C987FEA96972}"/>
              </a:ext>
            </a:extLst>
          </p:cNvPr>
          <p:cNvSpPr/>
          <p:nvPr userDrawn="1"/>
        </p:nvSpPr>
        <p:spPr>
          <a:xfrm>
            <a:off x="5232206" y="1731971"/>
            <a:ext cx="839614" cy="4112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B1F170-4966-4AAF-ABAA-3D2A0369F7FA}"/>
              </a:ext>
            </a:extLst>
          </p:cNvPr>
          <p:cNvSpPr/>
          <p:nvPr userDrawn="1"/>
        </p:nvSpPr>
        <p:spPr>
          <a:xfrm>
            <a:off x="5232206" y="2246533"/>
            <a:ext cx="839614" cy="41122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33C2B2-E4D1-4420-8509-EC1E2C80321F}"/>
              </a:ext>
            </a:extLst>
          </p:cNvPr>
          <p:cNvSpPr txBox="1"/>
          <p:nvPr userDrawn="1"/>
        </p:nvSpPr>
        <p:spPr>
          <a:xfrm>
            <a:off x="5225411" y="1330325"/>
            <a:ext cx="15452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Neutrals for Infographics and charts only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FC6FF0-9D30-4829-A667-26B9E6467077}"/>
              </a:ext>
            </a:extLst>
          </p:cNvPr>
          <p:cNvSpPr/>
          <p:nvPr userDrawn="1"/>
        </p:nvSpPr>
        <p:spPr>
          <a:xfrm>
            <a:off x="5232206" y="2761094"/>
            <a:ext cx="839614" cy="411225"/>
          </a:xfrm>
          <a:prstGeom prst="rect">
            <a:avLst/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40F7A4-A491-46D0-AC78-F38FB368D987}"/>
              </a:ext>
            </a:extLst>
          </p:cNvPr>
          <p:cNvSpPr/>
          <p:nvPr userDrawn="1"/>
        </p:nvSpPr>
        <p:spPr>
          <a:xfrm>
            <a:off x="5232206" y="3275656"/>
            <a:ext cx="839614" cy="411225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2CE48C-CD62-438B-AF1B-E80398CE41CF}"/>
              </a:ext>
            </a:extLst>
          </p:cNvPr>
          <p:cNvSpPr/>
          <p:nvPr userDrawn="1"/>
        </p:nvSpPr>
        <p:spPr>
          <a:xfrm>
            <a:off x="5232206" y="3790216"/>
            <a:ext cx="839614" cy="41122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A814C9-BD96-4348-B664-2AD4A5DAAB12}"/>
              </a:ext>
            </a:extLst>
          </p:cNvPr>
          <p:cNvSpPr txBox="1"/>
          <p:nvPr userDrawn="1"/>
        </p:nvSpPr>
        <p:spPr>
          <a:xfrm>
            <a:off x="6203980" y="2852903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8E8C09-0782-4E70-887B-080A8FC240A9}"/>
              </a:ext>
            </a:extLst>
          </p:cNvPr>
          <p:cNvSpPr txBox="1"/>
          <p:nvPr userDrawn="1"/>
        </p:nvSpPr>
        <p:spPr>
          <a:xfrm>
            <a:off x="6203980" y="1830789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3E17E9-EAB5-401D-99B5-E01BBCBAAE59}"/>
              </a:ext>
            </a:extLst>
          </p:cNvPr>
          <p:cNvSpPr txBox="1"/>
          <p:nvPr userDrawn="1"/>
        </p:nvSpPr>
        <p:spPr>
          <a:xfrm>
            <a:off x="6203980" y="3363960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95C41B-9591-4042-8AC0-03DBDA91FD18}"/>
              </a:ext>
            </a:extLst>
          </p:cNvPr>
          <p:cNvSpPr txBox="1"/>
          <p:nvPr userDrawn="1"/>
        </p:nvSpPr>
        <p:spPr>
          <a:xfrm>
            <a:off x="6203980" y="3875017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24189F-5F86-46B9-810F-1AF60243011B}"/>
              </a:ext>
            </a:extLst>
          </p:cNvPr>
          <p:cNvSpPr txBox="1"/>
          <p:nvPr userDrawn="1"/>
        </p:nvSpPr>
        <p:spPr>
          <a:xfrm>
            <a:off x="6203980" y="2341846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CB48A6-B340-401D-8994-A0E53291AC9B}"/>
              </a:ext>
            </a:extLst>
          </p:cNvPr>
          <p:cNvSpPr/>
          <p:nvPr userDrawn="1"/>
        </p:nvSpPr>
        <p:spPr>
          <a:xfrm>
            <a:off x="7170486" y="2670083"/>
            <a:ext cx="839614" cy="41122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F71474-A782-4BB1-8B9F-8DCCEAF88E0C}"/>
              </a:ext>
            </a:extLst>
          </p:cNvPr>
          <p:cNvSpPr/>
          <p:nvPr userDrawn="1"/>
        </p:nvSpPr>
        <p:spPr>
          <a:xfrm>
            <a:off x="9170077" y="2670083"/>
            <a:ext cx="839614" cy="41122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02BFCC-8EF9-4273-ADB0-A655CD827F66}"/>
              </a:ext>
            </a:extLst>
          </p:cNvPr>
          <p:cNvSpPr txBox="1"/>
          <p:nvPr userDrawn="1"/>
        </p:nvSpPr>
        <p:spPr>
          <a:xfrm>
            <a:off x="8028290" y="2757773"/>
            <a:ext cx="1568421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Purple/</a:t>
            </a:r>
            <a:br>
              <a:rPr lang="en-GB" sz="1000" dirty="0"/>
            </a:br>
            <a:r>
              <a:rPr lang="en-GB" sz="1000" dirty="0"/>
              <a:t>Cobalt gradient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D802-07C6-434C-B36C-582D2F2FAF7C}"/>
              </a:ext>
            </a:extLst>
          </p:cNvPr>
          <p:cNvSpPr txBox="1"/>
          <p:nvPr userDrawn="1"/>
        </p:nvSpPr>
        <p:spPr>
          <a:xfrm>
            <a:off x="10100206" y="2869887"/>
            <a:ext cx="1709098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Pacific/</a:t>
            </a:r>
            <a:br>
              <a:rPr lang="en-GB" sz="1000" dirty="0"/>
            </a:br>
            <a:r>
              <a:rPr lang="en-GB" sz="1000" dirty="0"/>
              <a:t>Light Blue gradient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6630A0-1CC3-4558-99F3-72A9846C3FA4}"/>
              </a:ext>
            </a:extLst>
          </p:cNvPr>
          <p:cNvSpPr txBox="1"/>
          <p:nvPr userDrawn="1"/>
        </p:nvSpPr>
        <p:spPr>
          <a:xfrm>
            <a:off x="7146554" y="1298952"/>
            <a:ext cx="4047046" cy="1269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Gradients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</a:t>
            </a:r>
            <a:r>
              <a:rPr lang="en-GB" sz="1000" b="0" dirty="0" err="1">
                <a:solidFill>
                  <a:sysClr val="windowText" lastClr="000000"/>
                </a:solidFill>
              </a:rPr>
              <a:t>colors</a:t>
            </a:r>
            <a:r>
              <a:rPr lang="en-GB" sz="1000" b="0" dirty="0">
                <a:solidFill>
                  <a:sysClr val="windowText" lastClr="000000"/>
                </a:solidFill>
              </a:rPr>
              <a:t> are applied at both ends of the gradient, at 0% and 100% locations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mid-point is at 50%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gradients are used at a 0º angle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Use the linear gradient, never radial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Do not create new gradients; use only the gradients shown here</a:t>
            </a:r>
            <a:endParaRPr lang="en-US" sz="1000" b="0" dirty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5AAA1F-BD76-48F7-8C50-6E5979B9537B}"/>
              </a:ext>
            </a:extLst>
          </p:cNvPr>
          <p:cNvSpPr>
            <a:spLocks/>
          </p:cNvSpPr>
          <p:nvPr userDrawn="1"/>
        </p:nvSpPr>
        <p:spPr>
          <a:xfrm>
            <a:off x="5225411" y="4304594"/>
            <a:ext cx="839614" cy="411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85E89C-C25F-4DDF-BA6F-8600323267FE}"/>
              </a:ext>
            </a:extLst>
          </p:cNvPr>
          <p:cNvSpPr txBox="1"/>
          <p:nvPr userDrawn="1"/>
        </p:nvSpPr>
        <p:spPr>
          <a:xfrm>
            <a:off x="6197185" y="4389395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White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7E9F40-D028-425F-96B1-C73C59C9C8EF}"/>
              </a:ext>
            </a:extLst>
          </p:cNvPr>
          <p:cNvSpPr txBox="1"/>
          <p:nvPr userDrawn="1"/>
        </p:nvSpPr>
        <p:spPr>
          <a:xfrm>
            <a:off x="7146554" y="3336981"/>
            <a:ext cx="1194238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Traffic Light Palette</a:t>
            </a:r>
            <a:endParaRPr lang="en-US" sz="1000" b="0" dirty="0">
              <a:solidFill>
                <a:sysClr val="windowText" lastClr="0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2E77BBC-829E-4B5B-9C1B-B9C1344A811F}"/>
              </a:ext>
            </a:extLst>
          </p:cNvPr>
          <p:cNvSpPr>
            <a:spLocks/>
          </p:cNvSpPr>
          <p:nvPr userDrawn="1"/>
        </p:nvSpPr>
        <p:spPr>
          <a:xfrm>
            <a:off x="9353776" y="3589581"/>
            <a:ext cx="839614" cy="411225"/>
          </a:xfrm>
          <a:prstGeom prst="rect">
            <a:avLst/>
          </a:prstGeom>
          <a:solidFill>
            <a:srgbClr val="269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38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053ADE-6CEF-4806-8C0F-B8BEED546A81}"/>
              </a:ext>
            </a:extLst>
          </p:cNvPr>
          <p:cNvSpPr>
            <a:spLocks/>
          </p:cNvSpPr>
          <p:nvPr userDrawn="1"/>
        </p:nvSpPr>
        <p:spPr>
          <a:xfrm>
            <a:off x="8262131" y="3589581"/>
            <a:ext cx="839614" cy="411225"/>
          </a:xfrm>
          <a:prstGeom prst="rect">
            <a:avLst/>
          </a:prstGeom>
          <a:solidFill>
            <a:srgbClr val="F1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241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196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77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EC18AD-6921-4293-966A-F31741528B23}"/>
              </a:ext>
            </a:extLst>
          </p:cNvPr>
          <p:cNvSpPr>
            <a:spLocks/>
          </p:cNvSpPr>
          <p:nvPr userDrawn="1"/>
        </p:nvSpPr>
        <p:spPr>
          <a:xfrm>
            <a:off x="7170486" y="3589581"/>
            <a:ext cx="839614" cy="411225"/>
          </a:xfrm>
          <a:prstGeom prst="rect">
            <a:avLst/>
          </a:prstGeom>
          <a:solidFill>
            <a:srgbClr val="ED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237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D3C657F-FD1E-40E0-B00F-F92EC3693861}"/>
              </a:ext>
            </a:extLst>
          </p:cNvPr>
          <p:cNvSpPr txBox="1"/>
          <p:nvPr userDrawn="1"/>
        </p:nvSpPr>
        <p:spPr>
          <a:xfrm>
            <a:off x="7146553" y="4285684"/>
            <a:ext cx="4159622" cy="6263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Potential chart color order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 dirty="0">
                <a:solidFill>
                  <a:sysClr val="windowText" lastClr="000000"/>
                </a:solidFill>
              </a:rPr>
              <a:t>Prioritize our blues, but they don’t have to be used all at once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 dirty="0">
                <a:solidFill>
                  <a:sysClr val="windowText" lastClr="000000"/>
                </a:solidFill>
              </a:rPr>
              <a:t>Mix light, mid and dark tones within data sets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87E5F4-3A2B-41F8-A4AA-BA7FFC573394}"/>
              </a:ext>
            </a:extLst>
          </p:cNvPr>
          <p:cNvCxnSpPr/>
          <p:nvPr userDrawn="1"/>
        </p:nvCxnSpPr>
        <p:spPr>
          <a:xfrm>
            <a:off x="7170486" y="324260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8639F51-9F8C-4D36-8737-7A3DAC84F1DA}"/>
              </a:ext>
            </a:extLst>
          </p:cNvPr>
          <p:cNvCxnSpPr/>
          <p:nvPr userDrawn="1"/>
        </p:nvCxnSpPr>
        <p:spPr>
          <a:xfrm>
            <a:off x="7170486" y="417664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8890E6-18C7-479B-B73B-0C731D264307}"/>
              </a:ext>
            </a:extLst>
          </p:cNvPr>
          <p:cNvGrpSpPr/>
          <p:nvPr userDrawn="1"/>
        </p:nvGrpSpPr>
        <p:grpSpPr>
          <a:xfrm>
            <a:off x="7170486" y="5015319"/>
            <a:ext cx="4023114" cy="868052"/>
            <a:chOff x="6942744" y="5227726"/>
            <a:chExt cx="6397168" cy="138029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9642345-2D6B-4C6E-A9F2-A02D26D51DDD}"/>
                </a:ext>
              </a:extLst>
            </p:cNvPr>
            <p:cNvSpPr/>
            <p:nvPr userDrawn="1"/>
          </p:nvSpPr>
          <p:spPr>
            <a:xfrm>
              <a:off x="8821942" y="5227726"/>
              <a:ext cx="759576" cy="592341"/>
            </a:xfrm>
            <a:prstGeom prst="rect">
              <a:avLst/>
            </a:prstGeom>
            <a:solidFill>
              <a:srgbClr val="1E4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30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73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226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B75BE9-8F9E-40F1-AE85-B929BD14E4F6}"/>
                </a:ext>
              </a:extLst>
            </p:cNvPr>
            <p:cNvSpPr/>
            <p:nvPr userDrawn="1"/>
          </p:nvSpPr>
          <p:spPr>
            <a:xfrm>
              <a:off x="6942744" y="5227726"/>
              <a:ext cx="759576" cy="592341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51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141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03512C6-1015-4893-B421-D2CA83BB28B7}"/>
                </a:ext>
              </a:extLst>
            </p:cNvPr>
            <p:cNvSpPr/>
            <p:nvPr userDrawn="1"/>
          </p:nvSpPr>
          <p:spPr>
            <a:xfrm>
              <a:off x="9761541" y="5227726"/>
              <a:ext cx="759576" cy="592341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118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210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255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F8AA28-67A9-4A84-A80F-52EFDEF62EC4}"/>
                </a:ext>
              </a:extLst>
            </p:cNvPr>
            <p:cNvSpPr/>
            <p:nvPr userDrawn="1"/>
          </p:nvSpPr>
          <p:spPr>
            <a:xfrm>
              <a:off x="11640737" y="5227726"/>
              <a:ext cx="759576" cy="592341"/>
            </a:xfrm>
            <a:prstGeom prst="rect">
              <a:avLst/>
            </a:prstGeom>
            <a:solidFill>
              <a:srgbClr val="B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151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255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6ECD3EF-C613-49EC-B955-C33743E8DAF2}"/>
                </a:ext>
              </a:extLst>
            </p:cNvPr>
            <p:cNvSpPr/>
            <p:nvPr userDrawn="1"/>
          </p:nvSpPr>
          <p:spPr>
            <a:xfrm>
              <a:off x="8821942" y="6015678"/>
              <a:ext cx="759576" cy="592341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52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156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FF0E69-1303-4A97-A554-2617DBE38F85}"/>
                </a:ext>
              </a:extLst>
            </p:cNvPr>
            <p:cNvSpPr/>
            <p:nvPr userDrawn="1"/>
          </p:nvSpPr>
          <p:spPr>
            <a:xfrm>
              <a:off x="10701139" y="5227726"/>
              <a:ext cx="759576" cy="592341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114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19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234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22E2F76-F5F9-4152-8B76-200BB23CF93D}"/>
                </a:ext>
              </a:extLst>
            </p:cNvPr>
            <p:cNvSpPr/>
            <p:nvPr userDrawn="1"/>
          </p:nvSpPr>
          <p:spPr>
            <a:xfrm>
              <a:off x="9761541" y="6015678"/>
              <a:ext cx="759576" cy="592341"/>
            </a:xfrm>
            <a:prstGeom prst="rect">
              <a:avLst/>
            </a:prstGeom>
            <a:solidFill>
              <a:srgbClr val="FF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255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163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218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294A2C6-DAFC-45CD-86AD-3902D99F3B8E}"/>
                </a:ext>
              </a:extLst>
            </p:cNvPr>
            <p:cNvSpPr/>
            <p:nvPr userDrawn="1"/>
          </p:nvSpPr>
          <p:spPr>
            <a:xfrm>
              <a:off x="6942744" y="6015678"/>
              <a:ext cx="759576" cy="592341"/>
            </a:xfrm>
            <a:prstGeom prst="rect">
              <a:avLst/>
            </a:prstGeom>
            <a:solidFill>
              <a:srgbClr val="00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192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174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318800B-9E93-4883-840B-696F82170F32}"/>
                </a:ext>
              </a:extLst>
            </p:cNvPr>
            <p:cNvSpPr/>
            <p:nvPr userDrawn="1"/>
          </p:nvSpPr>
          <p:spPr>
            <a:xfrm>
              <a:off x="12580336" y="6015678"/>
              <a:ext cx="759576" cy="592341"/>
            </a:xfrm>
            <a:prstGeom prst="rect">
              <a:avLst/>
            </a:prstGeom>
            <a:solidFill>
              <a:srgbClr val="63E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99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235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218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4443132-A6B3-4990-BA37-9E2D3DE1B105}"/>
                </a:ext>
              </a:extLst>
            </p:cNvPr>
            <p:cNvSpPr/>
            <p:nvPr userDrawn="1"/>
          </p:nvSpPr>
          <p:spPr>
            <a:xfrm>
              <a:off x="7882343" y="5227726"/>
              <a:ext cx="759576" cy="592341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245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C79AFB4-7A51-4309-99F1-4015E9137C5F}"/>
                </a:ext>
              </a:extLst>
            </p:cNvPr>
            <p:cNvSpPr/>
            <p:nvPr userDrawn="1"/>
          </p:nvSpPr>
          <p:spPr>
            <a:xfrm>
              <a:off x="11640737" y="6015678"/>
              <a:ext cx="759576" cy="592341"/>
            </a:xfrm>
            <a:prstGeom prst="rect">
              <a:avLst/>
            </a:prstGeom>
            <a:solidFill>
              <a:srgbClr val="510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81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188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E4F02C0-8A76-4F89-8E59-9E7549909C2A}"/>
                </a:ext>
              </a:extLst>
            </p:cNvPr>
            <p:cNvSpPr/>
            <p:nvPr userDrawn="1"/>
          </p:nvSpPr>
          <p:spPr>
            <a:xfrm>
              <a:off x="12580336" y="5227726"/>
              <a:ext cx="759576" cy="592341"/>
            </a:xfrm>
            <a:prstGeom prst="rect">
              <a:avLst/>
            </a:prstGeom>
            <a:solidFill>
              <a:srgbClr val="09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9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142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126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9198175-1C72-4E67-BB92-6595EEDA420A}"/>
                </a:ext>
              </a:extLst>
            </p:cNvPr>
            <p:cNvSpPr/>
            <p:nvPr userDrawn="1"/>
          </p:nvSpPr>
          <p:spPr>
            <a:xfrm>
              <a:off x="10701139" y="6015678"/>
              <a:ext cx="759576" cy="59234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B592D94-A7C3-4005-BCCE-3C53AAD95748}"/>
                </a:ext>
              </a:extLst>
            </p:cNvPr>
            <p:cNvSpPr/>
            <p:nvPr userDrawn="1"/>
          </p:nvSpPr>
          <p:spPr>
            <a:xfrm>
              <a:off x="7882343" y="6015678"/>
              <a:ext cx="759576" cy="592341"/>
            </a:xfrm>
            <a:prstGeom prst="rect">
              <a:avLst/>
            </a:prstGeom>
            <a:solidFill>
              <a:srgbClr val="AB0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171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9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 CHART TEXT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984BEAEF-0602-4E86-A4A3-9F2906ED2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86" t="12387" b="1340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A3593A-B431-4ADA-BE4C-21EA847356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3000">
                <a:srgbClr val="E8DCE0">
                  <a:alpha val="0"/>
                </a:srgbClr>
              </a:gs>
              <a:gs pos="7000">
                <a:srgbClr val="E8DCE0">
                  <a:alpha val="7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0C6C1EC6-E117-4B69-89BE-088A74E79D72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7B002-334A-40EC-B121-E986C0119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37FD2-012C-4200-949F-8DC01675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B4073E-9A76-4497-A20D-140FBF74D8F4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>
            <a:extLst>
              <a:ext uri="{FF2B5EF4-FFF2-40B4-BE49-F238E27FC236}">
                <a16:creationId xmlns:a16="http://schemas.microsoft.com/office/drawing/2014/main" id="{ABB19345-2968-4E44-943F-3E97D8AA1983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09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90B7A897-5A26-41CB-AEE5-250C628151A3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EB8B3C09-FAB2-429B-938C-E78504065962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BF5FA-A218-4481-9952-70E809F83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37B35-1388-4BAF-9520-9BDE0CCA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B9F63F-C8B5-4C95-9816-589FF270249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42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E2D7F6-77EE-4A84-A347-E3DE3770F560}"/>
              </a:ext>
            </a:extLst>
          </p:cNvPr>
          <p:cNvGrpSpPr/>
          <p:nvPr userDrawn="1"/>
        </p:nvGrpSpPr>
        <p:grpSpPr>
          <a:xfrm>
            <a:off x="998476" y="0"/>
            <a:ext cx="911399" cy="1485244"/>
            <a:chOff x="1008000" y="0"/>
            <a:chExt cx="911399" cy="1485244"/>
          </a:xfrm>
          <a:solidFill>
            <a:schemeClr val="bg1">
              <a:alpha val="0"/>
            </a:schemeClr>
          </a:solidFill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A38D1D5C-300B-4EC8-97CB-72C6B7A7CC70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0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721161A-007B-4922-864A-502861C248B2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742622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23EB2905-098A-41C5-AB65-063729C54D07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1113933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C2314-88FE-4413-B812-D2D4A2998E51}"/>
              </a:ext>
            </a:extLst>
          </p:cNvPr>
          <p:cNvSpPr>
            <a:spLocks noChangeAspect="1"/>
          </p:cNvSpPr>
          <p:nvPr userDrawn="1"/>
        </p:nvSpPr>
        <p:spPr>
          <a:xfrm>
            <a:off x="7435789" y="371311"/>
            <a:ext cx="3764024" cy="54159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C91CE7F-7855-470E-A1C6-7B98C9783C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2252" y="4710484"/>
            <a:ext cx="3229510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3FD179-5843-4777-B4EF-2C33EA1427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2252" y="636808"/>
            <a:ext cx="3229510" cy="3950972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3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1">
    <p:bg>
      <p:bgPr>
        <a:gradFill>
          <a:gsLst>
            <a:gs pos="0">
              <a:schemeClr val="accent4"/>
            </a:gs>
            <a:gs pos="100000">
              <a:srgbClr val="ACEA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2F8830-4F74-4E7B-8634-A831C07B4D86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095959D6-539D-4DBA-A407-486EBC7BD27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FC671-4434-4988-9BE6-E6E05C1E9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38A5EF-7113-4975-A890-492075EFA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598B6-5992-4ED7-A56F-E61779FCAAAD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8">
            <a:extLst>
              <a:ext uri="{FF2B5EF4-FFF2-40B4-BE49-F238E27FC236}">
                <a16:creationId xmlns:a16="http://schemas.microsoft.com/office/drawing/2014/main" id="{CAAB85AA-9E5A-4C61-B424-F7AF53548327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992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483AC7-339F-48D4-9AB4-3046D5749CB9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15EB5FA9-D117-4324-A3D4-5F62C3F1B10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D28B896E-27F6-49D5-8E14-861D71D86A49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4A7DC-07A4-43BD-BDC8-DCD851D6E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90D9F-91A1-43F6-9146-83692170A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7D7CF2-0F24-42C5-950D-8831C090846B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8">
            <a:extLst>
              <a:ext uri="{FF2B5EF4-FFF2-40B4-BE49-F238E27FC236}">
                <a16:creationId xmlns:a16="http://schemas.microsoft.com/office/drawing/2014/main" id="{FA7C57B7-3139-4227-860D-62744E80075C}"/>
              </a:ext>
            </a:extLst>
          </p:cNvPr>
          <p:cNvSpPr txBox="1">
            <a:spLocks/>
          </p:cNvSpPr>
          <p:nvPr userDrawn="1"/>
        </p:nvSpPr>
        <p:spPr>
          <a:xfrm>
            <a:off x="11099007" y="64193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66A7FB-075A-4AE6-86C7-092AFE2A5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9120194" y="64479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76F0CC-8F6E-44D5-8FBB-3E2FA1E03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038085" y="64193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4B0381-9719-4838-A466-2F6CF091D42B}"/>
              </a:ext>
            </a:extLst>
          </p:cNvPr>
          <p:cNvCxnSpPr/>
          <p:nvPr userDrawn="1"/>
        </p:nvCxnSpPr>
        <p:spPr>
          <a:xfrm>
            <a:off x="11080948" y="64193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132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58641B0-A64D-42AC-AB80-2B2DE3763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 t="3137" r="3345" b="29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204D0D1F-8410-4751-9F17-82062CC4247F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99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E64370-786B-4EB9-A918-4498A437E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7851" t="22847" b="2358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88EE33-7A33-4169-88D0-D538A8D5A2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956">
                <a:schemeClr val="bg1">
                  <a:alpha val="0"/>
                </a:schemeClr>
              </a:gs>
              <a:gs pos="36000">
                <a:schemeClr val="bg1">
                  <a:alpha val="8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8">
            <a:extLst>
              <a:ext uri="{FF2B5EF4-FFF2-40B4-BE49-F238E27FC236}">
                <a16:creationId xmlns:a16="http://schemas.microsoft.com/office/drawing/2014/main" id="{92C56E33-D809-4537-841C-C9A7A931650E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1041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2B1EB00E-DCFB-4436-A4B2-99F40E7C1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358" r="21307" b="222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E8ECA420-5DEB-497A-A9D0-9E0254063BF2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3150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60CC9B0-8CF1-42D8-9E4B-C7BC505E3516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16985" t="14650" b="15031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ABDAF5-AB7D-4EFC-9A3E-DFF3709821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3000">
                <a:srgbClr val="E8DCE0">
                  <a:alpha val="0"/>
                </a:srgbClr>
              </a:gs>
              <a:gs pos="7000">
                <a:srgbClr val="E8DCE0">
                  <a:alpha val="7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8">
            <a:extLst>
              <a:ext uri="{FF2B5EF4-FFF2-40B4-BE49-F238E27FC236}">
                <a16:creationId xmlns:a16="http://schemas.microsoft.com/office/drawing/2014/main" id="{60DCE228-0B63-4417-98F0-83184D798964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700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9D3C7FA3-61FC-4875-8279-D3B54C672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86" t="12387" b="1340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132EE1-487A-4B69-95D1-CA1029F76C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3000">
                <a:srgbClr val="E8DCE0">
                  <a:alpha val="0"/>
                </a:srgbClr>
              </a:gs>
              <a:gs pos="7000">
                <a:srgbClr val="E8DCE0">
                  <a:alpha val="7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762A669C-817B-4C79-8C20-37FC26CD72A9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1695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E220E8D-EC0F-46D1-9AD3-E5B6C0D7E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6140" r="18085" b="24749"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0A466FF-A8B6-4076-9B3C-A61811420CDC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0CE533-6F84-4FEB-B1E0-A1C3F00499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5B38886-1C37-4B08-B1E0-DA70618C4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21A76FD-610B-44D4-98B5-02EF8754CE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5447C2C3-52D6-445B-9981-678811F40754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ADC0B2-7512-4C06-BA77-859DE60C9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4B1AC7-79DA-4A59-B3A4-1B2B4DDE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B3BBB9-B843-4B92-97C7-CFC475524D94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8">
            <a:extLst>
              <a:ext uri="{FF2B5EF4-FFF2-40B4-BE49-F238E27FC236}">
                <a16:creationId xmlns:a16="http://schemas.microsoft.com/office/drawing/2014/main" id="{F214A413-5ED7-4238-BAC2-5747B3C6155B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083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5CA7AD-3724-4610-AD0B-806098ADE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6"/>
          <a:stretch/>
        </p:blipFill>
        <p:spPr>
          <a:xfrm>
            <a:off x="0" y="0"/>
            <a:ext cx="12192000" cy="68562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CCB7276-C5E7-41DA-B9EC-B2DC13E028BA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8">
            <a:extLst>
              <a:ext uri="{FF2B5EF4-FFF2-40B4-BE49-F238E27FC236}">
                <a16:creationId xmlns:a16="http://schemas.microsoft.com/office/drawing/2014/main" id="{59EC7046-C285-4ABB-93F1-38CE2192A966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3603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67C365C-B5DD-4C23-A880-ABB124CC8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399" r="432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E78826E-402F-4B62-8514-20F9B6E3FD36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C2489C67-E78E-4B16-B4DF-5420711D4DA4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0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5F7AF648-E8C1-435F-A91F-1FCE26666A35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98477" y="1468380"/>
            <a:ext cx="5885053" cy="4087973"/>
          </a:xfrm>
          <a:solidFill>
            <a:schemeClr val="accent1"/>
          </a:solidFill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9E02FE-A18D-433A-B7C5-66327044D5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42337" y="1468380"/>
            <a:ext cx="3551186" cy="3098109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4255FB05-4B59-458B-8EFD-8DCE3678F32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64C954ED-B10B-4AF2-833F-37E615D3439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BD4AB80-538F-43A3-8C4D-16CCBDE87A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48628" y="4746353"/>
            <a:ext cx="355118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333620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E949F2-DC86-49D8-B7F6-F5E464D2B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893" b="380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C17DA15-2931-4E70-8695-C7A1F864DD54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8">
            <a:extLst>
              <a:ext uri="{FF2B5EF4-FFF2-40B4-BE49-F238E27FC236}">
                <a16:creationId xmlns:a16="http://schemas.microsoft.com/office/drawing/2014/main" id="{A99167FB-25DC-46D0-82A7-C680F31079A1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0695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68FCEB1-3EF3-4E82-987D-4D27092A2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907" r="25653" b="153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771AAE-1FFA-41EF-BCB5-199A62E0D87C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484397CC-5564-47D0-8F73-FC7BAB32972D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26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SLIDE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AF6AC-47B5-4889-A9DA-091E01DE5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t="38161" r="29443" b="3297"/>
          <a:stretch/>
        </p:blipFill>
        <p:spPr>
          <a:xfrm>
            <a:off x="0" y="0"/>
            <a:ext cx="12192000" cy="68562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7C9E0A-9329-4B74-81B5-5A7A41C9A7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7213EA">
                  <a:alpha val="61000"/>
                </a:srgbClr>
              </a:gs>
              <a:gs pos="0">
                <a:srgbClr val="B497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218117A8-EF1A-493C-A287-EDFA583FB96D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2CB91-51E0-4F26-B119-3004E7A24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5C4D1F29-5589-485D-8D08-51CED5DD7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DFE754-53EC-4CE3-8C68-A0585386D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71C50C-1A37-4DB9-8F3A-7B00281526E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0276C03-A764-4163-B1D2-6E4AE24B3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6229" t="38609" r="9603" b="28759"/>
          <a:stretch/>
        </p:blipFill>
        <p:spPr>
          <a:xfrm>
            <a:off x="2234913" y="1882367"/>
            <a:ext cx="7718489" cy="3099991"/>
          </a:xfrm>
          <a:custGeom>
            <a:avLst/>
            <a:gdLst>
              <a:gd name="connsiteX0" fmla="*/ 6058533 w 7718489"/>
              <a:gd name="connsiteY0" fmla="*/ 2420175 h 3099991"/>
              <a:gd name="connsiteX1" fmla="*/ 6451222 w 7718489"/>
              <a:gd name="connsiteY1" fmla="*/ 2775917 h 3099991"/>
              <a:gd name="connsiteX2" fmla="*/ 6718997 w 7718489"/>
              <a:gd name="connsiteY2" fmla="*/ 2748296 h 3099991"/>
              <a:gd name="connsiteX3" fmla="*/ 6800455 w 7718489"/>
              <a:gd name="connsiteY3" fmla="*/ 2420175 h 3099991"/>
              <a:gd name="connsiteX4" fmla="*/ 5035465 w 7718489"/>
              <a:gd name="connsiteY4" fmla="*/ 1789620 h 3099991"/>
              <a:gd name="connsiteX5" fmla="*/ 4672157 w 7718489"/>
              <a:gd name="connsiteY5" fmla="*/ 2360005 h 3099991"/>
              <a:gd name="connsiteX6" fmla="*/ 4912310 w 7718489"/>
              <a:gd name="connsiteY6" fmla="*/ 2360005 h 3099991"/>
              <a:gd name="connsiteX7" fmla="*/ 3858453 w 7718489"/>
              <a:gd name="connsiteY7" fmla="*/ 1764813 h 3099991"/>
              <a:gd name="connsiteX8" fmla="*/ 3690962 w 7718489"/>
              <a:gd name="connsiteY8" fmla="*/ 2360005 h 3099991"/>
              <a:gd name="connsiteX9" fmla="*/ 3864435 w 7718489"/>
              <a:gd name="connsiteY9" fmla="*/ 2360005 h 3099991"/>
              <a:gd name="connsiteX10" fmla="*/ 2514654 w 7718489"/>
              <a:gd name="connsiteY10" fmla="*/ 1671568 h 3099991"/>
              <a:gd name="connsiteX11" fmla="*/ 2445687 w 7718489"/>
              <a:gd name="connsiteY11" fmla="*/ 1672623 h 3099991"/>
              <a:gd name="connsiteX12" fmla="*/ 2392026 w 7718489"/>
              <a:gd name="connsiteY12" fmla="*/ 1874949 h 3099991"/>
              <a:gd name="connsiteX13" fmla="*/ 2369859 w 7718489"/>
              <a:gd name="connsiteY13" fmla="*/ 1961686 h 3099991"/>
              <a:gd name="connsiteX14" fmla="*/ 2322884 w 7718489"/>
              <a:gd name="connsiteY14" fmla="*/ 2135863 h 3099991"/>
              <a:gd name="connsiteX15" fmla="*/ 2424575 w 7718489"/>
              <a:gd name="connsiteY15" fmla="*/ 2135863 h 3099991"/>
              <a:gd name="connsiteX16" fmla="*/ 2483161 w 7718489"/>
              <a:gd name="connsiteY16" fmla="*/ 2135863 h 3099991"/>
              <a:gd name="connsiteX17" fmla="*/ 2531895 w 7718489"/>
              <a:gd name="connsiteY17" fmla="*/ 2133575 h 3099991"/>
              <a:gd name="connsiteX18" fmla="*/ 2532423 w 7718489"/>
              <a:gd name="connsiteY18" fmla="*/ 2133575 h 3099991"/>
              <a:gd name="connsiteX19" fmla="*/ 2837145 w 7718489"/>
              <a:gd name="connsiteY19" fmla="*/ 1896765 h 3099991"/>
              <a:gd name="connsiteX20" fmla="*/ 2844358 w 7718489"/>
              <a:gd name="connsiteY20" fmla="*/ 1722589 h 3099991"/>
              <a:gd name="connsiteX21" fmla="*/ 2593473 w 7718489"/>
              <a:gd name="connsiteY21" fmla="*/ 1671568 h 3099991"/>
              <a:gd name="connsiteX22" fmla="*/ 4208566 w 7718489"/>
              <a:gd name="connsiteY22" fmla="*/ 61049 h 3099991"/>
              <a:gd name="connsiteX23" fmla="*/ 4208566 w 7718489"/>
              <a:gd name="connsiteY23" fmla="*/ 2360885 h 3099991"/>
              <a:gd name="connsiteX24" fmla="*/ 4252198 w 7718489"/>
              <a:gd name="connsiteY24" fmla="*/ 2360885 h 3099991"/>
              <a:gd name="connsiteX25" fmla="*/ 4854779 w 7718489"/>
              <a:gd name="connsiteY25" fmla="*/ 1410830 h 3099991"/>
              <a:gd name="connsiteX26" fmla="*/ 5528086 w 7718489"/>
              <a:gd name="connsiteY26" fmla="*/ 1410830 h 3099991"/>
              <a:gd name="connsiteX27" fmla="*/ 5329102 w 7718489"/>
              <a:gd name="connsiteY27" fmla="*/ 2360005 h 3099991"/>
              <a:gd name="connsiteX28" fmla="*/ 5563097 w 7718489"/>
              <a:gd name="connsiteY28" fmla="*/ 2360005 h 3099991"/>
              <a:gd name="connsiteX29" fmla="*/ 5588256 w 7718489"/>
              <a:gd name="connsiteY29" fmla="*/ 2220488 h 3099991"/>
              <a:gd name="connsiteX30" fmla="*/ 5800435 w 7718489"/>
              <a:gd name="connsiteY30" fmla="*/ 1764813 h 3099991"/>
              <a:gd name="connsiteX31" fmla="*/ 5801491 w 7718489"/>
              <a:gd name="connsiteY31" fmla="*/ 1435285 h 3099991"/>
              <a:gd name="connsiteX32" fmla="*/ 5800787 w 7718489"/>
              <a:gd name="connsiteY32" fmla="*/ 61049 h 3099991"/>
              <a:gd name="connsiteX33" fmla="*/ 2354376 w 7718489"/>
              <a:gd name="connsiteY33" fmla="*/ 61049 h 3099991"/>
              <a:gd name="connsiteX34" fmla="*/ 2354376 w 7718489"/>
              <a:gd name="connsiteY34" fmla="*/ 1408015 h 3099991"/>
              <a:gd name="connsiteX35" fmla="*/ 2671061 w 7718489"/>
              <a:gd name="connsiteY35" fmla="*/ 1408015 h 3099991"/>
              <a:gd name="connsiteX36" fmla="*/ 3184442 w 7718489"/>
              <a:gd name="connsiteY36" fmla="*/ 1525364 h 3099991"/>
              <a:gd name="connsiteX37" fmla="*/ 3238279 w 7718489"/>
              <a:gd name="connsiteY37" fmla="*/ 1902571 h 3099991"/>
              <a:gd name="connsiteX38" fmla="*/ 2851219 w 7718489"/>
              <a:gd name="connsiteY38" fmla="*/ 2360005 h 3099991"/>
              <a:gd name="connsiteX39" fmla="*/ 3273466 w 7718489"/>
              <a:gd name="connsiteY39" fmla="*/ 2360005 h 3099991"/>
              <a:gd name="connsiteX40" fmla="*/ 3546695 w 7718489"/>
              <a:gd name="connsiteY40" fmla="*/ 1408543 h 3099991"/>
              <a:gd name="connsiteX41" fmla="*/ 3944662 w 7718489"/>
              <a:gd name="connsiteY41" fmla="*/ 1408543 h 3099991"/>
              <a:gd name="connsiteX42" fmla="*/ 3944662 w 7718489"/>
              <a:gd name="connsiteY42" fmla="*/ 61049 h 3099991"/>
              <a:gd name="connsiteX43" fmla="*/ 498603 w 7718489"/>
              <a:gd name="connsiteY43" fmla="*/ 61049 h 3099991"/>
              <a:gd name="connsiteX44" fmla="*/ 498603 w 7718489"/>
              <a:gd name="connsiteY44" fmla="*/ 1410830 h 3099991"/>
              <a:gd name="connsiteX45" fmla="*/ 881440 w 7718489"/>
              <a:gd name="connsiteY45" fmla="*/ 1410830 h 3099991"/>
              <a:gd name="connsiteX46" fmla="*/ 676826 w 7718489"/>
              <a:gd name="connsiteY46" fmla="*/ 2091351 h 3099991"/>
              <a:gd name="connsiteX47" fmla="*/ 1308612 w 7718489"/>
              <a:gd name="connsiteY47" fmla="*/ 1412062 h 3099991"/>
              <a:gd name="connsiteX48" fmla="*/ 1827624 w 7718489"/>
              <a:gd name="connsiteY48" fmla="*/ 1412062 h 3099991"/>
              <a:gd name="connsiteX49" fmla="*/ 1019725 w 7718489"/>
              <a:gd name="connsiteY49" fmla="*/ 2237729 h 3099991"/>
              <a:gd name="connsiteX50" fmla="*/ 1078312 w 7718489"/>
              <a:gd name="connsiteY50" fmla="*/ 2360885 h 3099991"/>
              <a:gd name="connsiteX51" fmla="*/ 1827624 w 7718489"/>
              <a:gd name="connsiteY51" fmla="*/ 2360885 h 3099991"/>
              <a:gd name="connsiteX52" fmla="*/ 1836596 w 7718489"/>
              <a:gd name="connsiteY52" fmla="*/ 2333966 h 3099991"/>
              <a:gd name="connsiteX53" fmla="*/ 2064434 w 7718489"/>
              <a:gd name="connsiteY53" fmla="*/ 1575506 h 3099991"/>
              <a:gd name="connsiteX54" fmla="*/ 2089416 w 7718489"/>
              <a:gd name="connsiteY54" fmla="*/ 1492992 h 3099991"/>
              <a:gd name="connsiteX55" fmla="*/ 2089416 w 7718489"/>
              <a:gd name="connsiteY55" fmla="*/ 61049 h 3099991"/>
              <a:gd name="connsiteX56" fmla="*/ 6065395 w 7718489"/>
              <a:gd name="connsiteY56" fmla="*/ 60698 h 3099991"/>
              <a:gd name="connsiteX57" fmla="*/ 6065395 w 7718489"/>
              <a:gd name="connsiteY57" fmla="*/ 1503372 h 3099991"/>
              <a:gd name="connsiteX58" fmla="*/ 6770898 w 7718489"/>
              <a:gd name="connsiteY58" fmla="*/ 1317056 h 3099991"/>
              <a:gd name="connsiteX59" fmla="*/ 7344274 w 7718489"/>
              <a:gd name="connsiteY59" fmla="*/ 1514632 h 3099991"/>
              <a:gd name="connsiteX60" fmla="*/ 7383859 w 7718489"/>
              <a:gd name="connsiteY60" fmla="*/ 1868792 h 3099991"/>
              <a:gd name="connsiteX61" fmla="*/ 6906017 w 7718489"/>
              <a:gd name="connsiteY61" fmla="*/ 1868792 h 3099991"/>
              <a:gd name="connsiteX62" fmla="*/ 6667272 w 7718489"/>
              <a:gd name="connsiteY62" fmla="*/ 1642186 h 3099991"/>
              <a:gd name="connsiteX63" fmla="*/ 6084044 w 7718489"/>
              <a:gd name="connsiteY63" fmla="*/ 2210811 h 3099991"/>
              <a:gd name="connsiteX64" fmla="*/ 6065395 w 7718489"/>
              <a:gd name="connsiteY64" fmla="*/ 2305465 h 3099991"/>
              <a:gd name="connsiteX65" fmla="*/ 6065395 w 7718489"/>
              <a:gd name="connsiteY65" fmla="*/ 2360005 h 3099991"/>
              <a:gd name="connsiteX66" fmla="*/ 6453685 w 7718489"/>
              <a:gd name="connsiteY66" fmla="*/ 2360005 h 3099991"/>
              <a:gd name="connsiteX67" fmla="*/ 6519837 w 7718489"/>
              <a:gd name="connsiteY67" fmla="*/ 2094693 h 3099991"/>
              <a:gd name="connsiteX68" fmla="*/ 7322633 w 7718489"/>
              <a:gd name="connsiteY68" fmla="*/ 2094693 h 3099991"/>
              <a:gd name="connsiteX69" fmla="*/ 7257009 w 7718489"/>
              <a:gd name="connsiteY69" fmla="*/ 2360005 h 3099991"/>
              <a:gd name="connsiteX70" fmla="*/ 7658671 w 7718489"/>
              <a:gd name="connsiteY70" fmla="*/ 2360005 h 3099991"/>
              <a:gd name="connsiteX71" fmla="*/ 7657967 w 7718489"/>
              <a:gd name="connsiteY71" fmla="*/ 60698 h 3099991"/>
              <a:gd name="connsiteX72" fmla="*/ 437201 w 7718489"/>
              <a:gd name="connsiteY72" fmla="*/ 0 h 3099991"/>
              <a:gd name="connsiteX73" fmla="*/ 2151170 w 7718489"/>
              <a:gd name="connsiteY73" fmla="*/ 0 h 3099991"/>
              <a:gd name="connsiteX74" fmla="*/ 2151170 w 7718489"/>
              <a:gd name="connsiteY74" fmla="*/ 1410830 h 3099991"/>
              <a:gd name="connsiteX75" fmla="*/ 2292974 w 7718489"/>
              <a:gd name="connsiteY75" fmla="*/ 1410830 h 3099991"/>
              <a:gd name="connsiteX76" fmla="*/ 2292974 w 7718489"/>
              <a:gd name="connsiteY76" fmla="*/ 0 h 3099991"/>
              <a:gd name="connsiteX77" fmla="*/ 4006767 w 7718489"/>
              <a:gd name="connsiteY77" fmla="*/ 0 h 3099991"/>
              <a:gd name="connsiteX78" fmla="*/ 4006767 w 7718489"/>
              <a:gd name="connsiteY78" fmla="*/ 1408543 h 3099991"/>
              <a:gd name="connsiteX79" fmla="*/ 4148748 w 7718489"/>
              <a:gd name="connsiteY79" fmla="*/ 1408543 h 3099991"/>
              <a:gd name="connsiteX80" fmla="*/ 4148748 w 7718489"/>
              <a:gd name="connsiteY80" fmla="*/ 0 h 3099991"/>
              <a:gd name="connsiteX81" fmla="*/ 5862013 w 7718489"/>
              <a:gd name="connsiteY81" fmla="*/ 0 h 3099991"/>
              <a:gd name="connsiteX82" fmla="*/ 5862013 w 7718489"/>
              <a:gd name="connsiteY82" fmla="*/ 1684411 h 3099991"/>
              <a:gd name="connsiteX83" fmla="*/ 6005048 w 7718489"/>
              <a:gd name="connsiteY83" fmla="*/ 1546829 h 3099991"/>
              <a:gd name="connsiteX84" fmla="*/ 6005048 w 7718489"/>
              <a:gd name="connsiteY84" fmla="*/ 0 h 3099991"/>
              <a:gd name="connsiteX85" fmla="*/ 7718489 w 7718489"/>
              <a:gd name="connsiteY85" fmla="*/ 0 h 3099991"/>
              <a:gd name="connsiteX86" fmla="*/ 7718489 w 7718489"/>
              <a:gd name="connsiteY86" fmla="*/ 2420175 h 3099991"/>
              <a:gd name="connsiteX87" fmla="*/ 7242406 w 7718489"/>
              <a:gd name="connsiteY87" fmla="*/ 2420175 h 3099991"/>
              <a:gd name="connsiteX88" fmla="*/ 7097963 w 7718489"/>
              <a:gd name="connsiteY88" fmla="*/ 3004810 h 3099991"/>
              <a:gd name="connsiteX89" fmla="*/ 6322965 w 7718489"/>
              <a:gd name="connsiteY89" fmla="*/ 3099991 h 3099991"/>
              <a:gd name="connsiteX90" fmla="*/ 5729357 w 7718489"/>
              <a:gd name="connsiteY90" fmla="*/ 2923000 h 3099991"/>
              <a:gd name="connsiteX91" fmla="*/ 5555532 w 7718489"/>
              <a:gd name="connsiteY91" fmla="*/ 2420175 h 3099991"/>
              <a:gd name="connsiteX92" fmla="*/ 5314324 w 7718489"/>
              <a:gd name="connsiteY92" fmla="*/ 2420175 h 3099991"/>
              <a:gd name="connsiteX93" fmla="*/ 5178853 w 7718489"/>
              <a:gd name="connsiteY93" fmla="*/ 3064101 h 3099991"/>
              <a:gd name="connsiteX94" fmla="*/ 4761709 w 7718489"/>
              <a:gd name="connsiteY94" fmla="*/ 3064101 h 3099991"/>
              <a:gd name="connsiteX95" fmla="*/ 4899466 w 7718489"/>
              <a:gd name="connsiteY95" fmla="*/ 2420175 h 3099991"/>
              <a:gd name="connsiteX96" fmla="*/ 4632396 w 7718489"/>
              <a:gd name="connsiteY96" fmla="*/ 2420175 h 3099991"/>
              <a:gd name="connsiteX97" fmla="*/ 4224576 w 7718489"/>
              <a:gd name="connsiteY97" fmla="*/ 3064101 h 3099991"/>
              <a:gd name="connsiteX98" fmla="*/ 3869009 w 7718489"/>
              <a:gd name="connsiteY98" fmla="*/ 3064101 h 3099991"/>
              <a:gd name="connsiteX99" fmla="*/ 3863907 w 7718489"/>
              <a:gd name="connsiteY99" fmla="*/ 2420175 h 3099991"/>
              <a:gd name="connsiteX100" fmla="*/ 3673193 w 7718489"/>
              <a:gd name="connsiteY100" fmla="*/ 2420175 h 3099991"/>
              <a:gd name="connsiteX101" fmla="*/ 3493562 w 7718489"/>
              <a:gd name="connsiteY101" fmla="*/ 3064101 h 3099991"/>
              <a:gd name="connsiteX102" fmla="*/ 3069732 w 7718489"/>
              <a:gd name="connsiteY102" fmla="*/ 3064101 h 3099991"/>
              <a:gd name="connsiteX103" fmla="*/ 3255345 w 7718489"/>
              <a:gd name="connsiteY103" fmla="*/ 2420175 h 3099991"/>
              <a:gd name="connsiteX104" fmla="*/ 2319717 w 7718489"/>
              <a:gd name="connsiteY104" fmla="*/ 2420175 h 3099991"/>
              <a:gd name="connsiteX105" fmla="*/ 2319717 w 7718489"/>
              <a:gd name="connsiteY105" fmla="*/ 2421934 h 3099991"/>
              <a:gd name="connsiteX106" fmla="*/ 2227350 w 7718489"/>
              <a:gd name="connsiteY106" fmla="*/ 2421934 h 3099991"/>
              <a:gd name="connsiteX107" fmla="*/ 2035228 w 7718489"/>
              <a:gd name="connsiteY107" fmla="*/ 3065860 h 3099991"/>
              <a:gd name="connsiteX108" fmla="*/ 1614917 w 7718489"/>
              <a:gd name="connsiteY108" fmla="*/ 3065860 h 3099991"/>
              <a:gd name="connsiteX109" fmla="*/ 1809678 w 7718489"/>
              <a:gd name="connsiteY109" fmla="*/ 2420175 h 3099991"/>
              <a:gd name="connsiteX110" fmla="*/ 1107517 w 7718489"/>
              <a:gd name="connsiteY110" fmla="*/ 2420175 h 3099991"/>
              <a:gd name="connsiteX111" fmla="*/ 1417165 w 7718489"/>
              <a:gd name="connsiteY111" fmla="*/ 3065860 h 3099991"/>
              <a:gd name="connsiteX112" fmla="*/ 952694 w 7718489"/>
              <a:gd name="connsiteY112" fmla="*/ 3065860 h 3099991"/>
              <a:gd name="connsiteX113" fmla="*/ 633722 w 7718489"/>
              <a:gd name="connsiteY113" fmla="*/ 2420175 h 3099991"/>
              <a:gd name="connsiteX114" fmla="*/ 578126 w 7718489"/>
              <a:gd name="connsiteY114" fmla="*/ 2420175 h 3099991"/>
              <a:gd name="connsiteX115" fmla="*/ 384596 w 7718489"/>
              <a:gd name="connsiteY115" fmla="*/ 3065860 h 3099991"/>
              <a:gd name="connsiteX116" fmla="*/ 0 w 7718489"/>
              <a:gd name="connsiteY116" fmla="*/ 3065860 h 3099991"/>
              <a:gd name="connsiteX117" fmla="*/ 437201 w 7718489"/>
              <a:gd name="connsiteY117" fmla="*/ 1607879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18489" h="3099991">
                <a:moveTo>
                  <a:pt x="6058533" y="2420175"/>
                </a:moveTo>
                <a:cubicBezTo>
                  <a:pt x="6061876" y="2669124"/>
                  <a:pt x="6221626" y="2775917"/>
                  <a:pt x="6451222" y="2775917"/>
                </a:cubicBezTo>
                <a:cubicBezTo>
                  <a:pt x="6541125" y="2774668"/>
                  <a:pt x="6630730" y="2765432"/>
                  <a:pt x="6718997" y="2748296"/>
                </a:cubicBezTo>
                <a:lnTo>
                  <a:pt x="6800455" y="2420175"/>
                </a:lnTo>
                <a:close/>
                <a:moveTo>
                  <a:pt x="5035465" y="1789620"/>
                </a:moveTo>
                <a:lnTo>
                  <a:pt x="4672157" y="2360005"/>
                </a:lnTo>
                <a:lnTo>
                  <a:pt x="4912310" y="2360005"/>
                </a:lnTo>
                <a:close/>
                <a:moveTo>
                  <a:pt x="3858453" y="1764813"/>
                </a:moveTo>
                <a:lnTo>
                  <a:pt x="3690962" y="2360005"/>
                </a:lnTo>
                <a:lnTo>
                  <a:pt x="3864435" y="2360005"/>
                </a:lnTo>
                <a:close/>
                <a:moveTo>
                  <a:pt x="2514654" y="1671568"/>
                </a:moveTo>
                <a:cubicBezTo>
                  <a:pt x="2492486" y="1671568"/>
                  <a:pt x="2469438" y="1672623"/>
                  <a:pt x="2445687" y="1672623"/>
                </a:cubicBezTo>
                <a:lnTo>
                  <a:pt x="2392026" y="1874949"/>
                </a:lnTo>
                <a:lnTo>
                  <a:pt x="2369859" y="1961686"/>
                </a:lnTo>
                <a:lnTo>
                  <a:pt x="2322884" y="2135863"/>
                </a:lnTo>
                <a:lnTo>
                  <a:pt x="2424575" y="2135863"/>
                </a:lnTo>
                <a:cubicBezTo>
                  <a:pt x="2441816" y="2135863"/>
                  <a:pt x="2459762" y="2135863"/>
                  <a:pt x="2483161" y="2135863"/>
                </a:cubicBezTo>
                <a:cubicBezTo>
                  <a:pt x="2500931" y="2135863"/>
                  <a:pt x="2516589" y="2133575"/>
                  <a:pt x="2531895" y="2133575"/>
                </a:cubicBezTo>
                <a:lnTo>
                  <a:pt x="2532423" y="2133575"/>
                </a:lnTo>
                <a:cubicBezTo>
                  <a:pt x="2728240" y="2118621"/>
                  <a:pt x="2788938" y="2043848"/>
                  <a:pt x="2837145" y="1896765"/>
                </a:cubicBezTo>
                <a:cubicBezTo>
                  <a:pt x="2865118" y="1811437"/>
                  <a:pt x="2867933" y="1755137"/>
                  <a:pt x="2844358" y="1722589"/>
                </a:cubicBezTo>
                <a:cubicBezTo>
                  <a:pt x="2813393" y="1679308"/>
                  <a:pt x="2728240" y="1671568"/>
                  <a:pt x="2593473" y="1671568"/>
                </a:cubicBezTo>
                <a:close/>
                <a:moveTo>
                  <a:pt x="4208566" y="61049"/>
                </a:moveTo>
                <a:lnTo>
                  <a:pt x="4208566" y="2360885"/>
                </a:lnTo>
                <a:lnTo>
                  <a:pt x="4252198" y="2360885"/>
                </a:lnTo>
                <a:lnTo>
                  <a:pt x="4854779" y="1410830"/>
                </a:lnTo>
                <a:lnTo>
                  <a:pt x="5528086" y="1410830"/>
                </a:lnTo>
                <a:lnTo>
                  <a:pt x="5329102" y="2360005"/>
                </a:lnTo>
                <a:lnTo>
                  <a:pt x="5563097" y="2360005"/>
                </a:lnTo>
                <a:cubicBezTo>
                  <a:pt x="5567865" y="2312924"/>
                  <a:pt x="5576275" y="2266266"/>
                  <a:pt x="5588256" y="2220488"/>
                </a:cubicBezTo>
                <a:cubicBezTo>
                  <a:pt x="5629319" y="2056480"/>
                  <a:pt x="5701348" y="1901815"/>
                  <a:pt x="5800435" y="1764813"/>
                </a:cubicBezTo>
                <a:lnTo>
                  <a:pt x="5801491" y="1435285"/>
                </a:lnTo>
                <a:lnTo>
                  <a:pt x="5800787" y="61049"/>
                </a:lnTo>
                <a:close/>
                <a:moveTo>
                  <a:pt x="2354376" y="61049"/>
                </a:moveTo>
                <a:lnTo>
                  <a:pt x="2354376" y="1408015"/>
                </a:lnTo>
                <a:lnTo>
                  <a:pt x="2671061" y="1408015"/>
                </a:lnTo>
                <a:cubicBezTo>
                  <a:pt x="2861952" y="1408015"/>
                  <a:pt x="3077121" y="1396931"/>
                  <a:pt x="3184442" y="1525364"/>
                </a:cubicBezTo>
                <a:cubicBezTo>
                  <a:pt x="3255872" y="1611749"/>
                  <a:pt x="3271706" y="1726635"/>
                  <a:pt x="3238279" y="1902571"/>
                </a:cubicBezTo>
                <a:cubicBezTo>
                  <a:pt x="3197286" y="2128297"/>
                  <a:pt x="3066389" y="2280306"/>
                  <a:pt x="2851219" y="2360005"/>
                </a:cubicBezTo>
                <a:lnTo>
                  <a:pt x="3273466" y="2360005"/>
                </a:lnTo>
                <a:lnTo>
                  <a:pt x="3546695" y="1408543"/>
                </a:lnTo>
                <a:lnTo>
                  <a:pt x="3944662" y="1408543"/>
                </a:lnTo>
                <a:lnTo>
                  <a:pt x="3944662" y="61049"/>
                </a:lnTo>
                <a:close/>
                <a:moveTo>
                  <a:pt x="498603" y="61049"/>
                </a:moveTo>
                <a:lnTo>
                  <a:pt x="498603" y="1410830"/>
                </a:lnTo>
                <a:lnTo>
                  <a:pt x="881440" y="1410830"/>
                </a:lnTo>
                <a:lnTo>
                  <a:pt x="676826" y="2091351"/>
                </a:lnTo>
                <a:lnTo>
                  <a:pt x="1308612" y="1412062"/>
                </a:lnTo>
                <a:lnTo>
                  <a:pt x="1827624" y="1412062"/>
                </a:lnTo>
                <a:lnTo>
                  <a:pt x="1019725" y="2237729"/>
                </a:lnTo>
                <a:lnTo>
                  <a:pt x="1078312" y="2360885"/>
                </a:lnTo>
                <a:lnTo>
                  <a:pt x="1827624" y="2360885"/>
                </a:lnTo>
                <a:lnTo>
                  <a:pt x="1836596" y="2333966"/>
                </a:lnTo>
                <a:lnTo>
                  <a:pt x="2064434" y="1575506"/>
                </a:lnTo>
                <a:lnTo>
                  <a:pt x="2089416" y="1492992"/>
                </a:lnTo>
                <a:lnTo>
                  <a:pt x="2089416" y="61049"/>
                </a:lnTo>
                <a:close/>
                <a:moveTo>
                  <a:pt x="6065395" y="60698"/>
                </a:moveTo>
                <a:lnTo>
                  <a:pt x="6065395" y="1503372"/>
                </a:lnTo>
                <a:cubicBezTo>
                  <a:pt x="6304668" y="1347317"/>
                  <a:pt x="6581591" y="1317056"/>
                  <a:pt x="6770898" y="1317056"/>
                </a:cubicBezTo>
                <a:cubicBezTo>
                  <a:pt x="7037265" y="1317056"/>
                  <a:pt x="7242406" y="1373884"/>
                  <a:pt x="7344274" y="1514632"/>
                </a:cubicBezTo>
                <a:cubicBezTo>
                  <a:pt x="7434353" y="1644649"/>
                  <a:pt x="7402860" y="1785926"/>
                  <a:pt x="7383859" y="1868792"/>
                </a:cubicBezTo>
                <a:lnTo>
                  <a:pt x="6906017" y="1868792"/>
                </a:lnTo>
                <a:cubicBezTo>
                  <a:pt x="6923434" y="1691096"/>
                  <a:pt x="6795705" y="1642186"/>
                  <a:pt x="6667272" y="1642186"/>
                </a:cubicBezTo>
                <a:cubicBezTo>
                  <a:pt x="6342669" y="1642186"/>
                  <a:pt x="6154418" y="1924739"/>
                  <a:pt x="6084044" y="2210811"/>
                </a:cubicBezTo>
                <a:cubicBezTo>
                  <a:pt x="6076479" y="2244239"/>
                  <a:pt x="6071376" y="2275556"/>
                  <a:pt x="6065395" y="2305465"/>
                </a:cubicBezTo>
                <a:lnTo>
                  <a:pt x="6065395" y="2360005"/>
                </a:lnTo>
                <a:lnTo>
                  <a:pt x="6453685" y="2360005"/>
                </a:lnTo>
                <a:lnTo>
                  <a:pt x="6519837" y="2094693"/>
                </a:lnTo>
                <a:lnTo>
                  <a:pt x="7322633" y="2094693"/>
                </a:lnTo>
                <a:lnTo>
                  <a:pt x="7257009" y="2360005"/>
                </a:lnTo>
                <a:lnTo>
                  <a:pt x="7658671" y="2360005"/>
                </a:lnTo>
                <a:lnTo>
                  <a:pt x="7657967" y="60698"/>
                </a:lnTo>
                <a:close/>
                <a:moveTo>
                  <a:pt x="437201" y="0"/>
                </a:moveTo>
                <a:lnTo>
                  <a:pt x="2151170" y="0"/>
                </a:lnTo>
                <a:lnTo>
                  <a:pt x="2151170" y="1410830"/>
                </a:lnTo>
                <a:lnTo>
                  <a:pt x="2292974" y="1410830"/>
                </a:lnTo>
                <a:lnTo>
                  <a:pt x="2292974" y="0"/>
                </a:lnTo>
                <a:lnTo>
                  <a:pt x="4006767" y="0"/>
                </a:lnTo>
                <a:lnTo>
                  <a:pt x="4006767" y="1408543"/>
                </a:lnTo>
                <a:lnTo>
                  <a:pt x="4148748" y="1408543"/>
                </a:lnTo>
                <a:lnTo>
                  <a:pt x="4148748" y="0"/>
                </a:lnTo>
                <a:lnTo>
                  <a:pt x="5862013" y="0"/>
                </a:lnTo>
                <a:lnTo>
                  <a:pt x="5862013" y="1684411"/>
                </a:lnTo>
                <a:cubicBezTo>
                  <a:pt x="5905345" y="1634234"/>
                  <a:pt x="5953218" y="1588174"/>
                  <a:pt x="6005048" y="1546829"/>
                </a:cubicBezTo>
                <a:lnTo>
                  <a:pt x="6005048" y="0"/>
                </a:lnTo>
                <a:lnTo>
                  <a:pt x="7718489" y="0"/>
                </a:lnTo>
                <a:lnTo>
                  <a:pt x="7718489" y="2420175"/>
                </a:lnTo>
                <a:lnTo>
                  <a:pt x="7242406" y="2420175"/>
                </a:lnTo>
                <a:lnTo>
                  <a:pt x="7097963" y="3004810"/>
                </a:lnTo>
                <a:cubicBezTo>
                  <a:pt x="6843929" y="3064980"/>
                  <a:pt x="6584019" y="3096913"/>
                  <a:pt x="6322965" y="3099991"/>
                </a:cubicBezTo>
                <a:cubicBezTo>
                  <a:pt x="6139112" y="3099991"/>
                  <a:pt x="5891218" y="3071490"/>
                  <a:pt x="5729357" y="2923000"/>
                </a:cubicBezTo>
                <a:cubicBezTo>
                  <a:pt x="5597053" y="2801076"/>
                  <a:pt x="5546031" y="2619686"/>
                  <a:pt x="5555532" y="2420175"/>
                </a:cubicBezTo>
                <a:lnTo>
                  <a:pt x="5314324" y="2420175"/>
                </a:lnTo>
                <a:lnTo>
                  <a:pt x="5178853" y="3064101"/>
                </a:lnTo>
                <a:lnTo>
                  <a:pt x="4761709" y="3064101"/>
                </a:lnTo>
                <a:lnTo>
                  <a:pt x="4899466" y="2420175"/>
                </a:lnTo>
                <a:lnTo>
                  <a:pt x="4632396" y="2420175"/>
                </a:lnTo>
                <a:lnTo>
                  <a:pt x="4224576" y="3064101"/>
                </a:lnTo>
                <a:lnTo>
                  <a:pt x="3869009" y="3064101"/>
                </a:lnTo>
                <a:lnTo>
                  <a:pt x="3863907" y="2420175"/>
                </a:lnTo>
                <a:lnTo>
                  <a:pt x="3673193" y="2420175"/>
                </a:lnTo>
                <a:lnTo>
                  <a:pt x="3493562" y="3064101"/>
                </a:lnTo>
                <a:lnTo>
                  <a:pt x="3069732" y="3064101"/>
                </a:lnTo>
                <a:lnTo>
                  <a:pt x="3255345" y="2420175"/>
                </a:lnTo>
                <a:lnTo>
                  <a:pt x="2319717" y="2420175"/>
                </a:lnTo>
                <a:lnTo>
                  <a:pt x="2319717" y="2421934"/>
                </a:lnTo>
                <a:lnTo>
                  <a:pt x="2227350" y="2421934"/>
                </a:lnTo>
                <a:lnTo>
                  <a:pt x="2035228" y="3065860"/>
                </a:lnTo>
                <a:lnTo>
                  <a:pt x="1614917" y="3065860"/>
                </a:lnTo>
                <a:lnTo>
                  <a:pt x="1809678" y="2420175"/>
                </a:lnTo>
                <a:lnTo>
                  <a:pt x="1107517" y="2420175"/>
                </a:lnTo>
                <a:lnTo>
                  <a:pt x="1417165" y="3065860"/>
                </a:lnTo>
                <a:lnTo>
                  <a:pt x="952694" y="3065860"/>
                </a:lnTo>
                <a:lnTo>
                  <a:pt x="633722" y="2420175"/>
                </a:lnTo>
                <a:lnTo>
                  <a:pt x="578126" y="2420175"/>
                </a:lnTo>
                <a:lnTo>
                  <a:pt x="384596" y="3065860"/>
                </a:lnTo>
                <a:lnTo>
                  <a:pt x="0" y="3065860"/>
                </a:lnTo>
                <a:lnTo>
                  <a:pt x="437201" y="160787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62589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FINAL SLIDE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CB56A4-D08B-4353-9FB8-0DC3EE984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" r="25611" b="441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B69055-DC25-49C8-9B89-81E75E56ED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5" t="22610" r="9010" b="22550"/>
          <a:stretch>
            <a:fillRect/>
          </a:stretch>
        </p:blipFill>
        <p:spPr>
          <a:xfrm flipH="1">
            <a:off x="2238565" y="1882444"/>
            <a:ext cx="7709732" cy="3096473"/>
          </a:xfrm>
          <a:custGeom>
            <a:avLst/>
            <a:gdLst>
              <a:gd name="connsiteX0" fmla="*/ 1658073 w 7709732"/>
              <a:gd name="connsiteY0" fmla="*/ 2417428 h 3096473"/>
              <a:gd name="connsiteX1" fmla="*/ 1265829 w 7709732"/>
              <a:gd name="connsiteY1" fmla="*/ 2772767 h 3096473"/>
              <a:gd name="connsiteX2" fmla="*/ 998358 w 7709732"/>
              <a:gd name="connsiteY2" fmla="*/ 2745177 h 3096473"/>
              <a:gd name="connsiteX3" fmla="*/ 916992 w 7709732"/>
              <a:gd name="connsiteY3" fmla="*/ 2417428 h 3096473"/>
              <a:gd name="connsiteX4" fmla="*/ 2679980 w 7709732"/>
              <a:gd name="connsiteY4" fmla="*/ 1787589 h 3096473"/>
              <a:gd name="connsiteX5" fmla="*/ 3042876 w 7709732"/>
              <a:gd name="connsiteY5" fmla="*/ 2357327 h 3096473"/>
              <a:gd name="connsiteX6" fmla="*/ 2802996 w 7709732"/>
              <a:gd name="connsiteY6" fmla="*/ 2357327 h 3096473"/>
              <a:gd name="connsiteX7" fmla="*/ 3855657 w 7709732"/>
              <a:gd name="connsiteY7" fmla="*/ 1762811 h 3096473"/>
              <a:gd name="connsiteX8" fmla="*/ 4022958 w 7709732"/>
              <a:gd name="connsiteY8" fmla="*/ 2357327 h 3096473"/>
              <a:gd name="connsiteX9" fmla="*/ 3849682 w 7709732"/>
              <a:gd name="connsiteY9" fmla="*/ 2357327 h 3096473"/>
              <a:gd name="connsiteX10" fmla="*/ 5197931 w 7709732"/>
              <a:gd name="connsiteY10" fmla="*/ 1669671 h 3096473"/>
              <a:gd name="connsiteX11" fmla="*/ 5266820 w 7709732"/>
              <a:gd name="connsiteY11" fmla="*/ 1670725 h 3096473"/>
              <a:gd name="connsiteX12" fmla="*/ 5320420 w 7709732"/>
              <a:gd name="connsiteY12" fmla="*/ 1872822 h 3096473"/>
              <a:gd name="connsiteX13" fmla="*/ 5342562 w 7709732"/>
              <a:gd name="connsiteY13" fmla="*/ 1959460 h 3096473"/>
              <a:gd name="connsiteX14" fmla="*/ 5389484 w 7709732"/>
              <a:gd name="connsiteY14" fmla="*/ 2133439 h 3096473"/>
              <a:gd name="connsiteX15" fmla="*/ 5287908 w 7709732"/>
              <a:gd name="connsiteY15" fmla="*/ 2133439 h 3096473"/>
              <a:gd name="connsiteX16" fmla="*/ 5229388 w 7709732"/>
              <a:gd name="connsiteY16" fmla="*/ 2133439 h 3096473"/>
              <a:gd name="connsiteX17" fmla="*/ 5180709 w 7709732"/>
              <a:gd name="connsiteY17" fmla="*/ 2131154 h 3096473"/>
              <a:gd name="connsiteX18" fmla="*/ 5180182 w 7709732"/>
              <a:gd name="connsiteY18" fmla="*/ 2131154 h 3096473"/>
              <a:gd name="connsiteX19" fmla="*/ 4875806 w 7709732"/>
              <a:gd name="connsiteY19" fmla="*/ 1894613 h 3096473"/>
              <a:gd name="connsiteX20" fmla="*/ 4868601 w 7709732"/>
              <a:gd name="connsiteY20" fmla="*/ 1720634 h 3096473"/>
              <a:gd name="connsiteX21" fmla="*/ 5119201 w 7709732"/>
              <a:gd name="connsiteY21" fmla="*/ 1669671 h 3096473"/>
              <a:gd name="connsiteX22" fmla="*/ 3505941 w 7709732"/>
              <a:gd name="connsiteY22" fmla="*/ 60980 h 3096473"/>
              <a:gd name="connsiteX23" fmla="*/ 3505941 w 7709732"/>
              <a:gd name="connsiteY23" fmla="*/ 2358205 h 3096473"/>
              <a:gd name="connsiteX24" fmla="*/ 3462358 w 7709732"/>
              <a:gd name="connsiteY24" fmla="*/ 2358205 h 3096473"/>
              <a:gd name="connsiteX25" fmla="*/ 2860461 w 7709732"/>
              <a:gd name="connsiteY25" fmla="*/ 1409229 h 3096473"/>
              <a:gd name="connsiteX26" fmla="*/ 2187918 w 7709732"/>
              <a:gd name="connsiteY26" fmla="*/ 1409229 h 3096473"/>
              <a:gd name="connsiteX27" fmla="*/ 2386676 w 7709732"/>
              <a:gd name="connsiteY27" fmla="*/ 2357327 h 3096473"/>
              <a:gd name="connsiteX28" fmla="*/ 2152947 w 7709732"/>
              <a:gd name="connsiteY28" fmla="*/ 2357327 h 3096473"/>
              <a:gd name="connsiteX29" fmla="*/ 2127816 w 7709732"/>
              <a:gd name="connsiteY29" fmla="*/ 2217968 h 3096473"/>
              <a:gd name="connsiteX30" fmla="*/ 1915878 w 7709732"/>
              <a:gd name="connsiteY30" fmla="*/ 1762811 h 3096473"/>
              <a:gd name="connsiteX31" fmla="*/ 1914824 w 7709732"/>
              <a:gd name="connsiteY31" fmla="*/ 1433657 h 3096473"/>
              <a:gd name="connsiteX32" fmla="*/ 1915527 w 7709732"/>
              <a:gd name="connsiteY32" fmla="*/ 60980 h 3096473"/>
              <a:gd name="connsiteX33" fmla="*/ 5358027 w 7709732"/>
              <a:gd name="connsiteY33" fmla="*/ 60980 h 3096473"/>
              <a:gd name="connsiteX34" fmla="*/ 5358027 w 7709732"/>
              <a:gd name="connsiteY34" fmla="*/ 1406417 h 3096473"/>
              <a:gd name="connsiteX35" fmla="*/ 5041702 w 7709732"/>
              <a:gd name="connsiteY35" fmla="*/ 1406417 h 3096473"/>
              <a:gd name="connsiteX36" fmla="*/ 4528903 w 7709732"/>
              <a:gd name="connsiteY36" fmla="*/ 1523633 h 3096473"/>
              <a:gd name="connsiteX37" fmla="*/ 4475127 w 7709732"/>
              <a:gd name="connsiteY37" fmla="*/ 1900412 h 3096473"/>
              <a:gd name="connsiteX38" fmla="*/ 4861747 w 7709732"/>
              <a:gd name="connsiteY38" fmla="*/ 2357327 h 3096473"/>
              <a:gd name="connsiteX39" fmla="*/ 4439980 w 7709732"/>
              <a:gd name="connsiteY39" fmla="*/ 2357327 h 3096473"/>
              <a:gd name="connsiteX40" fmla="*/ 4167061 w 7709732"/>
              <a:gd name="connsiteY40" fmla="*/ 1406945 h 3096473"/>
              <a:gd name="connsiteX41" fmla="*/ 3769546 w 7709732"/>
              <a:gd name="connsiteY41" fmla="*/ 1406945 h 3096473"/>
              <a:gd name="connsiteX42" fmla="*/ 3769546 w 7709732"/>
              <a:gd name="connsiteY42" fmla="*/ 60980 h 3096473"/>
              <a:gd name="connsiteX43" fmla="*/ 7211695 w 7709732"/>
              <a:gd name="connsiteY43" fmla="*/ 60980 h 3096473"/>
              <a:gd name="connsiteX44" fmla="*/ 7211695 w 7709732"/>
              <a:gd name="connsiteY44" fmla="*/ 1409229 h 3096473"/>
              <a:gd name="connsiteX45" fmla="*/ 6829292 w 7709732"/>
              <a:gd name="connsiteY45" fmla="*/ 1409229 h 3096473"/>
              <a:gd name="connsiteX46" fmla="*/ 7033674 w 7709732"/>
              <a:gd name="connsiteY46" fmla="*/ 2088977 h 3096473"/>
              <a:gd name="connsiteX47" fmla="*/ 6402604 w 7709732"/>
              <a:gd name="connsiteY47" fmla="*/ 1410459 h 3096473"/>
              <a:gd name="connsiteX48" fmla="*/ 5884182 w 7709732"/>
              <a:gd name="connsiteY48" fmla="*/ 1410459 h 3096473"/>
              <a:gd name="connsiteX49" fmla="*/ 6691164 w 7709732"/>
              <a:gd name="connsiteY49" fmla="*/ 2235190 h 3096473"/>
              <a:gd name="connsiteX50" fmla="*/ 6632643 w 7709732"/>
              <a:gd name="connsiteY50" fmla="*/ 2358205 h 3096473"/>
              <a:gd name="connsiteX51" fmla="*/ 5884182 w 7709732"/>
              <a:gd name="connsiteY51" fmla="*/ 2358205 h 3096473"/>
              <a:gd name="connsiteX52" fmla="*/ 5875219 w 7709732"/>
              <a:gd name="connsiteY52" fmla="*/ 2331318 h 3096473"/>
              <a:gd name="connsiteX53" fmla="*/ 5647641 w 7709732"/>
              <a:gd name="connsiteY53" fmla="*/ 1573718 h 3096473"/>
              <a:gd name="connsiteX54" fmla="*/ 5622686 w 7709732"/>
              <a:gd name="connsiteY54" fmla="*/ 1491298 h 3096473"/>
              <a:gd name="connsiteX55" fmla="*/ 5622686 w 7709732"/>
              <a:gd name="connsiteY55" fmla="*/ 60980 h 3096473"/>
              <a:gd name="connsiteX56" fmla="*/ 1651219 w 7709732"/>
              <a:gd name="connsiteY56" fmla="*/ 60629 h 3096473"/>
              <a:gd name="connsiteX57" fmla="*/ 1651219 w 7709732"/>
              <a:gd name="connsiteY57" fmla="*/ 1501666 h 3096473"/>
              <a:gd name="connsiteX58" fmla="*/ 946516 w 7709732"/>
              <a:gd name="connsiteY58" fmla="*/ 1315562 h 3096473"/>
              <a:gd name="connsiteX59" fmla="*/ 373791 w 7709732"/>
              <a:gd name="connsiteY59" fmla="*/ 1512914 h 3096473"/>
              <a:gd name="connsiteX60" fmla="*/ 334250 w 7709732"/>
              <a:gd name="connsiteY60" fmla="*/ 1866671 h 3096473"/>
              <a:gd name="connsiteX61" fmla="*/ 811550 w 7709732"/>
              <a:gd name="connsiteY61" fmla="*/ 1866671 h 3096473"/>
              <a:gd name="connsiteX62" fmla="*/ 1050025 w 7709732"/>
              <a:gd name="connsiteY62" fmla="*/ 1640322 h 3096473"/>
              <a:gd name="connsiteX63" fmla="*/ 1632591 w 7709732"/>
              <a:gd name="connsiteY63" fmla="*/ 2208302 h 3096473"/>
              <a:gd name="connsiteX64" fmla="*/ 1651219 w 7709732"/>
              <a:gd name="connsiteY64" fmla="*/ 2302848 h 3096473"/>
              <a:gd name="connsiteX65" fmla="*/ 1651219 w 7709732"/>
              <a:gd name="connsiteY65" fmla="*/ 2357327 h 3096473"/>
              <a:gd name="connsiteX66" fmla="*/ 1263369 w 7709732"/>
              <a:gd name="connsiteY66" fmla="*/ 2357327 h 3096473"/>
              <a:gd name="connsiteX67" fmla="*/ 1197292 w 7709732"/>
              <a:gd name="connsiteY67" fmla="*/ 2092316 h 3096473"/>
              <a:gd name="connsiteX68" fmla="*/ 395407 w 7709732"/>
              <a:gd name="connsiteY68" fmla="*/ 2092316 h 3096473"/>
              <a:gd name="connsiteX69" fmla="*/ 460957 w 7709732"/>
              <a:gd name="connsiteY69" fmla="*/ 2357327 h 3096473"/>
              <a:gd name="connsiteX70" fmla="*/ 59750 w 7709732"/>
              <a:gd name="connsiteY70" fmla="*/ 2357327 h 3096473"/>
              <a:gd name="connsiteX71" fmla="*/ 60453 w 7709732"/>
              <a:gd name="connsiteY71" fmla="*/ 60629 h 3096473"/>
              <a:gd name="connsiteX72" fmla="*/ 7273027 w 7709732"/>
              <a:gd name="connsiteY72" fmla="*/ 0 h 3096473"/>
              <a:gd name="connsiteX73" fmla="*/ 5561003 w 7709732"/>
              <a:gd name="connsiteY73" fmla="*/ 0 h 3096473"/>
              <a:gd name="connsiteX74" fmla="*/ 5561003 w 7709732"/>
              <a:gd name="connsiteY74" fmla="*/ 1409229 h 3096473"/>
              <a:gd name="connsiteX75" fmla="*/ 5419359 w 7709732"/>
              <a:gd name="connsiteY75" fmla="*/ 1409229 h 3096473"/>
              <a:gd name="connsiteX76" fmla="*/ 5419359 w 7709732"/>
              <a:gd name="connsiteY76" fmla="*/ 0 h 3096473"/>
              <a:gd name="connsiteX77" fmla="*/ 3707511 w 7709732"/>
              <a:gd name="connsiteY77" fmla="*/ 0 h 3096473"/>
              <a:gd name="connsiteX78" fmla="*/ 3707511 w 7709732"/>
              <a:gd name="connsiteY78" fmla="*/ 1406945 h 3096473"/>
              <a:gd name="connsiteX79" fmla="*/ 3565692 w 7709732"/>
              <a:gd name="connsiteY79" fmla="*/ 1406945 h 3096473"/>
              <a:gd name="connsiteX80" fmla="*/ 3565692 w 7709732"/>
              <a:gd name="connsiteY80" fmla="*/ 0 h 3096473"/>
              <a:gd name="connsiteX81" fmla="*/ 1854370 w 7709732"/>
              <a:gd name="connsiteY81" fmla="*/ 0 h 3096473"/>
              <a:gd name="connsiteX82" fmla="*/ 1854370 w 7709732"/>
              <a:gd name="connsiteY82" fmla="*/ 1682499 h 3096473"/>
              <a:gd name="connsiteX83" fmla="*/ 1711497 w 7709732"/>
              <a:gd name="connsiteY83" fmla="*/ 1545073 h 3096473"/>
              <a:gd name="connsiteX84" fmla="*/ 1711497 w 7709732"/>
              <a:gd name="connsiteY84" fmla="*/ 0 h 3096473"/>
              <a:gd name="connsiteX85" fmla="*/ 0 w 7709732"/>
              <a:gd name="connsiteY85" fmla="*/ 0 h 3096473"/>
              <a:gd name="connsiteX86" fmla="*/ 0 w 7709732"/>
              <a:gd name="connsiteY86" fmla="*/ 2417428 h 3096473"/>
              <a:gd name="connsiteX87" fmla="*/ 475543 w 7709732"/>
              <a:gd name="connsiteY87" fmla="*/ 2417428 h 3096473"/>
              <a:gd name="connsiteX88" fmla="*/ 619822 w 7709732"/>
              <a:gd name="connsiteY88" fmla="*/ 3001400 h 3096473"/>
              <a:gd name="connsiteX89" fmla="*/ 1393941 w 7709732"/>
              <a:gd name="connsiteY89" fmla="*/ 3096473 h 3096473"/>
              <a:gd name="connsiteX90" fmla="*/ 1986876 w 7709732"/>
              <a:gd name="connsiteY90" fmla="*/ 2919683 h 3096473"/>
              <a:gd name="connsiteX91" fmla="*/ 2160503 w 7709732"/>
              <a:gd name="connsiteY91" fmla="*/ 2417428 h 3096473"/>
              <a:gd name="connsiteX92" fmla="*/ 2401438 w 7709732"/>
              <a:gd name="connsiteY92" fmla="*/ 2417428 h 3096473"/>
              <a:gd name="connsiteX93" fmla="*/ 2536755 w 7709732"/>
              <a:gd name="connsiteY93" fmla="*/ 3060623 h 3096473"/>
              <a:gd name="connsiteX94" fmla="*/ 2953426 w 7709732"/>
              <a:gd name="connsiteY94" fmla="*/ 3060623 h 3096473"/>
              <a:gd name="connsiteX95" fmla="*/ 2815824 w 7709732"/>
              <a:gd name="connsiteY95" fmla="*/ 2417428 h 3096473"/>
              <a:gd name="connsiteX96" fmla="*/ 3082592 w 7709732"/>
              <a:gd name="connsiteY96" fmla="*/ 2417428 h 3096473"/>
              <a:gd name="connsiteX97" fmla="*/ 3489949 w 7709732"/>
              <a:gd name="connsiteY97" fmla="*/ 3060623 h 3096473"/>
              <a:gd name="connsiteX98" fmla="*/ 3845113 w 7709732"/>
              <a:gd name="connsiteY98" fmla="*/ 3060623 h 3096473"/>
              <a:gd name="connsiteX99" fmla="*/ 3850209 w 7709732"/>
              <a:gd name="connsiteY99" fmla="*/ 2417428 h 3096473"/>
              <a:gd name="connsiteX100" fmla="*/ 4040707 w 7709732"/>
              <a:gd name="connsiteY100" fmla="*/ 2417428 h 3096473"/>
              <a:gd name="connsiteX101" fmla="*/ 4220134 w 7709732"/>
              <a:gd name="connsiteY101" fmla="*/ 3060623 h 3096473"/>
              <a:gd name="connsiteX102" fmla="*/ 4643483 w 7709732"/>
              <a:gd name="connsiteY102" fmla="*/ 3060623 h 3096473"/>
              <a:gd name="connsiteX103" fmla="*/ 4458081 w 7709732"/>
              <a:gd name="connsiteY103" fmla="*/ 2417428 h 3096473"/>
              <a:gd name="connsiteX104" fmla="*/ 5392647 w 7709732"/>
              <a:gd name="connsiteY104" fmla="*/ 2417428 h 3096473"/>
              <a:gd name="connsiteX105" fmla="*/ 5392647 w 7709732"/>
              <a:gd name="connsiteY105" fmla="*/ 2419186 h 3096473"/>
              <a:gd name="connsiteX106" fmla="*/ 5484909 w 7709732"/>
              <a:gd name="connsiteY106" fmla="*/ 2419186 h 3096473"/>
              <a:gd name="connsiteX107" fmla="*/ 5676813 w 7709732"/>
              <a:gd name="connsiteY107" fmla="*/ 3062381 h 3096473"/>
              <a:gd name="connsiteX108" fmla="*/ 6096647 w 7709732"/>
              <a:gd name="connsiteY108" fmla="*/ 3062381 h 3096473"/>
              <a:gd name="connsiteX109" fmla="*/ 5902107 w 7709732"/>
              <a:gd name="connsiteY109" fmla="*/ 2417428 h 3096473"/>
              <a:gd name="connsiteX110" fmla="*/ 6603471 w 7709732"/>
              <a:gd name="connsiteY110" fmla="*/ 2417428 h 3096473"/>
              <a:gd name="connsiteX111" fmla="*/ 6294175 w 7709732"/>
              <a:gd name="connsiteY111" fmla="*/ 3062381 h 3096473"/>
              <a:gd name="connsiteX112" fmla="*/ 6758119 w 7709732"/>
              <a:gd name="connsiteY112" fmla="*/ 3062381 h 3096473"/>
              <a:gd name="connsiteX113" fmla="*/ 7076729 w 7709732"/>
              <a:gd name="connsiteY113" fmla="*/ 2417428 h 3096473"/>
              <a:gd name="connsiteX114" fmla="*/ 7132262 w 7709732"/>
              <a:gd name="connsiteY114" fmla="*/ 2417428 h 3096473"/>
              <a:gd name="connsiteX115" fmla="*/ 7325572 w 7709732"/>
              <a:gd name="connsiteY115" fmla="*/ 3062381 h 3096473"/>
              <a:gd name="connsiteX116" fmla="*/ 7709732 w 7709732"/>
              <a:gd name="connsiteY116" fmla="*/ 3062381 h 3096473"/>
              <a:gd name="connsiteX117" fmla="*/ 7273027 w 7709732"/>
              <a:gd name="connsiteY117" fmla="*/ 1606054 h 309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09732" h="3096473">
                <a:moveTo>
                  <a:pt x="1658073" y="2417428"/>
                </a:moveTo>
                <a:cubicBezTo>
                  <a:pt x="1654734" y="2666095"/>
                  <a:pt x="1495165" y="2772767"/>
                  <a:pt x="1265829" y="2772767"/>
                </a:cubicBezTo>
                <a:cubicBezTo>
                  <a:pt x="1176028" y="2771519"/>
                  <a:pt x="1086525" y="2762293"/>
                  <a:pt x="998358" y="2745177"/>
                </a:cubicBezTo>
                <a:lnTo>
                  <a:pt x="916992" y="2417428"/>
                </a:lnTo>
                <a:close/>
                <a:moveTo>
                  <a:pt x="2679980" y="1787589"/>
                </a:moveTo>
                <a:lnTo>
                  <a:pt x="3042876" y="2357327"/>
                </a:lnTo>
                <a:lnTo>
                  <a:pt x="2802996" y="2357327"/>
                </a:lnTo>
                <a:close/>
                <a:moveTo>
                  <a:pt x="3855657" y="1762811"/>
                </a:moveTo>
                <a:lnTo>
                  <a:pt x="4022958" y="2357327"/>
                </a:lnTo>
                <a:lnTo>
                  <a:pt x="3849682" y="2357327"/>
                </a:lnTo>
                <a:close/>
                <a:moveTo>
                  <a:pt x="5197931" y="1669671"/>
                </a:moveTo>
                <a:cubicBezTo>
                  <a:pt x="5220074" y="1669671"/>
                  <a:pt x="5243096" y="1670725"/>
                  <a:pt x="5266820" y="1670725"/>
                </a:cubicBezTo>
                <a:lnTo>
                  <a:pt x="5320420" y="1872822"/>
                </a:lnTo>
                <a:lnTo>
                  <a:pt x="5342562" y="1959460"/>
                </a:lnTo>
                <a:lnTo>
                  <a:pt x="5389484" y="2133439"/>
                </a:lnTo>
                <a:lnTo>
                  <a:pt x="5287908" y="2133439"/>
                </a:lnTo>
                <a:cubicBezTo>
                  <a:pt x="5270686" y="2133439"/>
                  <a:pt x="5252761" y="2133439"/>
                  <a:pt x="5229388" y="2133439"/>
                </a:cubicBezTo>
                <a:cubicBezTo>
                  <a:pt x="5211639" y="2133439"/>
                  <a:pt x="5195998" y="2131154"/>
                  <a:pt x="5180709" y="2131154"/>
                </a:cubicBezTo>
                <a:lnTo>
                  <a:pt x="5180182" y="2131154"/>
                </a:lnTo>
                <a:cubicBezTo>
                  <a:pt x="4984587" y="2116216"/>
                  <a:pt x="4923958" y="2041528"/>
                  <a:pt x="4875806" y="1894613"/>
                </a:cubicBezTo>
                <a:cubicBezTo>
                  <a:pt x="4847864" y="1809381"/>
                  <a:pt x="4845053" y="1753145"/>
                  <a:pt x="4868601" y="1720634"/>
                </a:cubicBezTo>
                <a:cubicBezTo>
                  <a:pt x="4899531" y="1677403"/>
                  <a:pt x="4984587" y="1669671"/>
                  <a:pt x="5119201" y="1669671"/>
                </a:cubicBezTo>
                <a:close/>
                <a:moveTo>
                  <a:pt x="3505941" y="60980"/>
                </a:moveTo>
                <a:lnTo>
                  <a:pt x="3505941" y="2358205"/>
                </a:lnTo>
                <a:lnTo>
                  <a:pt x="3462358" y="2358205"/>
                </a:lnTo>
                <a:lnTo>
                  <a:pt x="2860461" y="1409229"/>
                </a:lnTo>
                <a:lnTo>
                  <a:pt x="2187918" y="1409229"/>
                </a:lnTo>
                <a:lnTo>
                  <a:pt x="2386676" y="2357327"/>
                </a:lnTo>
                <a:lnTo>
                  <a:pt x="2152947" y="2357327"/>
                </a:lnTo>
                <a:cubicBezTo>
                  <a:pt x="2148184" y="2310300"/>
                  <a:pt x="2139784" y="2263694"/>
                  <a:pt x="2127816" y="2217968"/>
                </a:cubicBezTo>
                <a:cubicBezTo>
                  <a:pt x="2086799" y="2054146"/>
                  <a:pt x="2014853" y="1899656"/>
                  <a:pt x="1915878" y="1762811"/>
                </a:cubicBezTo>
                <a:lnTo>
                  <a:pt x="1914824" y="1433657"/>
                </a:lnTo>
                <a:lnTo>
                  <a:pt x="1915527" y="60980"/>
                </a:lnTo>
                <a:close/>
                <a:moveTo>
                  <a:pt x="5358027" y="60980"/>
                </a:moveTo>
                <a:lnTo>
                  <a:pt x="5358027" y="1406417"/>
                </a:lnTo>
                <a:lnTo>
                  <a:pt x="5041702" y="1406417"/>
                </a:lnTo>
                <a:cubicBezTo>
                  <a:pt x="4851028" y="1406417"/>
                  <a:pt x="4636102" y="1395346"/>
                  <a:pt x="4528903" y="1523633"/>
                </a:cubicBezTo>
                <a:cubicBezTo>
                  <a:pt x="4457554" y="1609920"/>
                  <a:pt x="4441738" y="1724676"/>
                  <a:pt x="4475127" y="1900412"/>
                </a:cubicBezTo>
                <a:cubicBezTo>
                  <a:pt x="4516074" y="2125882"/>
                  <a:pt x="4646822" y="2277718"/>
                  <a:pt x="4861747" y="2357327"/>
                </a:cubicBezTo>
                <a:lnTo>
                  <a:pt x="4439980" y="2357327"/>
                </a:lnTo>
                <a:lnTo>
                  <a:pt x="4167061" y="1406945"/>
                </a:lnTo>
                <a:lnTo>
                  <a:pt x="3769546" y="1406945"/>
                </a:lnTo>
                <a:lnTo>
                  <a:pt x="3769546" y="60980"/>
                </a:lnTo>
                <a:close/>
                <a:moveTo>
                  <a:pt x="7211695" y="60980"/>
                </a:moveTo>
                <a:lnTo>
                  <a:pt x="7211695" y="1409229"/>
                </a:lnTo>
                <a:lnTo>
                  <a:pt x="6829292" y="1409229"/>
                </a:lnTo>
                <a:lnTo>
                  <a:pt x="7033674" y="2088977"/>
                </a:lnTo>
                <a:lnTo>
                  <a:pt x="6402604" y="1410459"/>
                </a:lnTo>
                <a:lnTo>
                  <a:pt x="5884182" y="1410459"/>
                </a:lnTo>
                <a:lnTo>
                  <a:pt x="6691164" y="2235190"/>
                </a:lnTo>
                <a:lnTo>
                  <a:pt x="6632643" y="2358205"/>
                </a:lnTo>
                <a:lnTo>
                  <a:pt x="5884182" y="2358205"/>
                </a:lnTo>
                <a:lnTo>
                  <a:pt x="5875219" y="2331318"/>
                </a:lnTo>
                <a:lnTo>
                  <a:pt x="5647641" y="1573718"/>
                </a:lnTo>
                <a:lnTo>
                  <a:pt x="5622686" y="1491298"/>
                </a:lnTo>
                <a:lnTo>
                  <a:pt x="5622686" y="60980"/>
                </a:lnTo>
                <a:close/>
                <a:moveTo>
                  <a:pt x="1651219" y="60629"/>
                </a:moveTo>
                <a:lnTo>
                  <a:pt x="1651219" y="1501666"/>
                </a:lnTo>
                <a:cubicBezTo>
                  <a:pt x="1412217" y="1345788"/>
                  <a:pt x="1135608" y="1315562"/>
                  <a:pt x="946516" y="1315562"/>
                </a:cubicBezTo>
                <a:cubicBezTo>
                  <a:pt x="680451" y="1315562"/>
                  <a:pt x="475543" y="1372324"/>
                  <a:pt x="373791" y="1512914"/>
                </a:cubicBezTo>
                <a:cubicBezTo>
                  <a:pt x="283814" y="1642783"/>
                  <a:pt x="315271" y="1783899"/>
                  <a:pt x="334250" y="1866671"/>
                </a:cubicBezTo>
                <a:lnTo>
                  <a:pt x="811550" y="1866671"/>
                </a:lnTo>
                <a:cubicBezTo>
                  <a:pt x="794153" y="1689177"/>
                  <a:pt x="921738" y="1640322"/>
                  <a:pt x="1050025" y="1640322"/>
                </a:cubicBezTo>
                <a:cubicBezTo>
                  <a:pt x="1374259" y="1640322"/>
                  <a:pt x="1562296" y="1922555"/>
                  <a:pt x="1632591" y="2208302"/>
                </a:cubicBezTo>
                <a:cubicBezTo>
                  <a:pt x="1640148" y="2241692"/>
                  <a:pt x="1645244" y="2272973"/>
                  <a:pt x="1651219" y="2302848"/>
                </a:cubicBezTo>
                <a:lnTo>
                  <a:pt x="1651219" y="2357327"/>
                </a:lnTo>
                <a:lnTo>
                  <a:pt x="1263369" y="2357327"/>
                </a:lnTo>
                <a:lnTo>
                  <a:pt x="1197292" y="2092316"/>
                </a:lnTo>
                <a:lnTo>
                  <a:pt x="395407" y="2092316"/>
                </a:lnTo>
                <a:lnTo>
                  <a:pt x="460957" y="2357327"/>
                </a:lnTo>
                <a:lnTo>
                  <a:pt x="59750" y="2357327"/>
                </a:lnTo>
                <a:lnTo>
                  <a:pt x="60453" y="60629"/>
                </a:lnTo>
                <a:close/>
                <a:moveTo>
                  <a:pt x="7273027" y="0"/>
                </a:moveTo>
                <a:lnTo>
                  <a:pt x="5561003" y="0"/>
                </a:lnTo>
                <a:lnTo>
                  <a:pt x="5561003" y="1409229"/>
                </a:lnTo>
                <a:lnTo>
                  <a:pt x="5419359" y="1409229"/>
                </a:lnTo>
                <a:lnTo>
                  <a:pt x="5419359" y="0"/>
                </a:lnTo>
                <a:lnTo>
                  <a:pt x="3707511" y="0"/>
                </a:lnTo>
                <a:lnTo>
                  <a:pt x="3707511" y="1406945"/>
                </a:lnTo>
                <a:lnTo>
                  <a:pt x="3565692" y="1406945"/>
                </a:lnTo>
                <a:lnTo>
                  <a:pt x="3565692" y="0"/>
                </a:lnTo>
                <a:lnTo>
                  <a:pt x="1854370" y="0"/>
                </a:lnTo>
                <a:lnTo>
                  <a:pt x="1854370" y="1682499"/>
                </a:lnTo>
                <a:cubicBezTo>
                  <a:pt x="1811087" y="1632379"/>
                  <a:pt x="1763269" y="1586371"/>
                  <a:pt x="1711497" y="1545073"/>
                </a:cubicBezTo>
                <a:lnTo>
                  <a:pt x="1711497" y="0"/>
                </a:lnTo>
                <a:lnTo>
                  <a:pt x="0" y="0"/>
                </a:lnTo>
                <a:lnTo>
                  <a:pt x="0" y="2417428"/>
                </a:lnTo>
                <a:lnTo>
                  <a:pt x="475543" y="2417428"/>
                </a:lnTo>
                <a:lnTo>
                  <a:pt x="619822" y="3001400"/>
                </a:lnTo>
                <a:cubicBezTo>
                  <a:pt x="873568" y="3061502"/>
                  <a:pt x="1133183" y="3093398"/>
                  <a:pt x="1393941" y="3096473"/>
                </a:cubicBezTo>
                <a:cubicBezTo>
                  <a:pt x="1577585" y="3096473"/>
                  <a:pt x="1825198" y="3068004"/>
                  <a:pt x="1986876" y="2919683"/>
                </a:cubicBezTo>
                <a:cubicBezTo>
                  <a:pt x="2119029" y="2797898"/>
                  <a:pt x="2169993" y="2616714"/>
                  <a:pt x="2160503" y="2417428"/>
                </a:cubicBezTo>
                <a:lnTo>
                  <a:pt x="2401438" y="2417428"/>
                </a:lnTo>
                <a:lnTo>
                  <a:pt x="2536755" y="3060623"/>
                </a:lnTo>
                <a:lnTo>
                  <a:pt x="2953426" y="3060623"/>
                </a:lnTo>
                <a:lnTo>
                  <a:pt x="2815824" y="2417428"/>
                </a:lnTo>
                <a:lnTo>
                  <a:pt x="3082592" y="2417428"/>
                </a:lnTo>
                <a:lnTo>
                  <a:pt x="3489949" y="3060623"/>
                </a:lnTo>
                <a:lnTo>
                  <a:pt x="3845113" y="3060623"/>
                </a:lnTo>
                <a:lnTo>
                  <a:pt x="3850209" y="2417428"/>
                </a:lnTo>
                <a:lnTo>
                  <a:pt x="4040707" y="2417428"/>
                </a:lnTo>
                <a:lnTo>
                  <a:pt x="4220134" y="3060623"/>
                </a:lnTo>
                <a:lnTo>
                  <a:pt x="4643483" y="3060623"/>
                </a:lnTo>
                <a:lnTo>
                  <a:pt x="4458081" y="2417428"/>
                </a:lnTo>
                <a:lnTo>
                  <a:pt x="5392647" y="2417428"/>
                </a:lnTo>
                <a:lnTo>
                  <a:pt x="5392647" y="2419186"/>
                </a:lnTo>
                <a:lnTo>
                  <a:pt x="5484909" y="2419186"/>
                </a:lnTo>
                <a:lnTo>
                  <a:pt x="5676813" y="3062381"/>
                </a:lnTo>
                <a:lnTo>
                  <a:pt x="6096647" y="3062381"/>
                </a:lnTo>
                <a:lnTo>
                  <a:pt x="5902107" y="2417428"/>
                </a:lnTo>
                <a:lnTo>
                  <a:pt x="6603471" y="2417428"/>
                </a:lnTo>
                <a:lnTo>
                  <a:pt x="6294175" y="3062381"/>
                </a:lnTo>
                <a:lnTo>
                  <a:pt x="6758119" y="3062381"/>
                </a:lnTo>
                <a:lnTo>
                  <a:pt x="7076729" y="2417428"/>
                </a:lnTo>
                <a:lnTo>
                  <a:pt x="7132262" y="2417428"/>
                </a:lnTo>
                <a:lnTo>
                  <a:pt x="7325572" y="3062381"/>
                </a:lnTo>
                <a:lnTo>
                  <a:pt x="7709732" y="3062381"/>
                </a:lnTo>
                <a:lnTo>
                  <a:pt x="7273027" y="1606054"/>
                </a:lnTo>
                <a:close/>
              </a:path>
            </a:pathLst>
          </a:custGeom>
        </p:spPr>
      </p:pic>
      <p:sp>
        <p:nvSpPr>
          <p:cNvPr id="7" name="Shape 8">
            <a:extLst>
              <a:ext uri="{FF2B5EF4-FFF2-40B4-BE49-F238E27FC236}">
                <a16:creationId xmlns:a16="http://schemas.microsoft.com/office/drawing/2014/main" id="{FB4B4C31-D5DC-413D-ACD8-70061BC10191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CBF43-F8A7-4C4C-A764-38F3B60FD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297F94BA-E0EE-4D6A-A572-9F267DD6C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D1A92-E1A8-44F2-84CE-E33ED146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C6D7D-537F-4A3E-B0A0-3B8044951FC8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3510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FINAL SLIDE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4965-9C6E-45A9-AEEE-E0C2874F9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0" r="315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23ADA7-3E7F-4804-B221-69FE4E3E7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9642" t="7155" r="11054" b="43339"/>
          <a:stretch/>
        </p:blipFill>
        <p:spPr>
          <a:xfrm>
            <a:off x="2234912" y="1882367"/>
            <a:ext cx="7718489" cy="3099991"/>
          </a:xfrm>
          <a:custGeom>
            <a:avLst/>
            <a:gdLst>
              <a:gd name="connsiteX0" fmla="*/ 6058533 w 7718489"/>
              <a:gd name="connsiteY0" fmla="*/ 2420175 h 3099991"/>
              <a:gd name="connsiteX1" fmla="*/ 6451222 w 7718489"/>
              <a:gd name="connsiteY1" fmla="*/ 2775917 h 3099991"/>
              <a:gd name="connsiteX2" fmla="*/ 6718997 w 7718489"/>
              <a:gd name="connsiteY2" fmla="*/ 2748296 h 3099991"/>
              <a:gd name="connsiteX3" fmla="*/ 6800455 w 7718489"/>
              <a:gd name="connsiteY3" fmla="*/ 2420175 h 3099991"/>
              <a:gd name="connsiteX4" fmla="*/ 5035465 w 7718489"/>
              <a:gd name="connsiteY4" fmla="*/ 1789620 h 3099991"/>
              <a:gd name="connsiteX5" fmla="*/ 4672157 w 7718489"/>
              <a:gd name="connsiteY5" fmla="*/ 2360005 h 3099991"/>
              <a:gd name="connsiteX6" fmla="*/ 4912310 w 7718489"/>
              <a:gd name="connsiteY6" fmla="*/ 2360005 h 3099991"/>
              <a:gd name="connsiteX7" fmla="*/ 3858453 w 7718489"/>
              <a:gd name="connsiteY7" fmla="*/ 1764813 h 3099991"/>
              <a:gd name="connsiteX8" fmla="*/ 3690962 w 7718489"/>
              <a:gd name="connsiteY8" fmla="*/ 2360005 h 3099991"/>
              <a:gd name="connsiteX9" fmla="*/ 3864435 w 7718489"/>
              <a:gd name="connsiteY9" fmla="*/ 2360005 h 3099991"/>
              <a:gd name="connsiteX10" fmla="*/ 2514654 w 7718489"/>
              <a:gd name="connsiteY10" fmla="*/ 1671568 h 3099991"/>
              <a:gd name="connsiteX11" fmla="*/ 2445687 w 7718489"/>
              <a:gd name="connsiteY11" fmla="*/ 1672623 h 3099991"/>
              <a:gd name="connsiteX12" fmla="*/ 2392026 w 7718489"/>
              <a:gd name="connsiteY12" fmla="*/ 1874949 h 3099991"/>
              <a:gd name="connsiteX13" fmla="*/ 2369859 w 7718489"/>
              <a:gd name="connsiteY13" fmla="*/ 1961686 h 3099991"/>
              <a:gd name="connsiteX14" fmla="*/ 2322884 w 7718489"/>
              <a:gd name="connsiteY14" fmla="*/ 2135863 h 3099991"/>
              <a:gd name="connsiteX15" fmla="*/ 2424575 w 7718489"/>
              <a:gd name="connsiteY15" fmla="*/ 2135863 h 3099991"/>
              <a:gd name="connsiteX16" fmla="*/ 2483161 w 7718489"/>
              <a:gd name="connsiteY16" fmla="*/ 2135863 h 3099991"/>
              <a:gd name="connsiteX17" fmla="*/ 2531895 w 7718489"/>
              <a:gd name="connsiteY17" fmla="*/ 2133575 h 3099991"/>
              <a:gd name="connsiteX18" fmla="*/ 2532423 w 7718489"/>
              <a:gd name="connsiteY18" fmla="*/ 2133575 h 3099991"/>
              <a:gd name="connsiteX19" fmla="*/ 2837145 w 7718489"/>
              <a:gd name="connsiteY19" fmla="*/ 1896765 h 3099991"/>
              <a:gd name="connsiteX20" fmla="*/ 2844358 w 7718489"/>
              <a:gd name="connsiteY20" fmla="*/ 1722589 h 3099991"/>
              <a:gd name="connsiteX21" fmla="*/ 2593473 w 7718489"/>
              <a:gd name="connsiteY21" fmla="*/ 1671568 h 3099991"/>
              <a:gd name="connsiteX22" fmla="*/ 4208566 w 7718489"/>
              <a:gd name="connsiteY22" fmla="*/ 61049 h 3099991"/>
              <a:gd name="connsiteX23" fmla="*/ 4208566 w 7718489"/>
              <a:gd name="connsiteY23" fmla="*/ 2360885 h 3099991"/>
              <a:gd name="connsiteX24" fmla="*/ 4252198 w 7718489"/>
              <a:gd name="connsiteY24" fmla="*/ 2360885 h 3099991"/>
              <a:gd name="connsiteX25" fmla="*/ 4854779 w 7718489"/>
              <a:gd name="connsiteY25" fmla="*/ 1410830 h 3099991"/>
              <a:gd name="connsiteX26" fmla="*/ 5528086 w 7718489"/>
              <a:gd name="connsiteY26" fmla="*/ 1410830 h 3099991"/>
              <a:gd name="connsiteX27" fmla="*/ 5329102 w 7718489"/>
              <a:gd name="connsiteY27" fmla="*/ 2360005 h 3099991"/>
              <a:gd name="connsiteX28" fmla="*/ 5563097 w 7718489"/>
              <a:gd name="connsiteY28" fmla="*/ 2360005 h 3099991"/>
              <a:gd name="connsiteX29" fmla="*/ 5588256 w 7718489"/>
              <a:gd name="connsiteY29" fmla="*/ 2220488 h 3099991"/>
              <a:gd name="connsiteX30" fmla="*/ 5800435 w 7718489"/>
              <a:gd name="connsiteY30" fmla="*/ 1764813 h 3099991"/>
              <a:gd name="connsiteX31" fmla="*/ 5801491 w 7718489"/>
              <a:gd name="connsiteY31" fmla="*/ 1435285 h 3099991"/>
              <a:gd name="connsiteX32" fmla="*/ 5800787 w 7718489"/>
              <a:gd name="connsiteY32" fmla="*/ 61049 h 3099991"/>
              <a:gd name="connsiteX33" fmla="*/ 2354377 w 7718489"/>
              <a:gd name="connsiteY33" fmla="*/ 61049 h 3099991"/>
              <a:gd name="connsiteX34" fmla="*/ 2354377 w 7718489"/>
              <a:gd name="connsiteY34" fmla="*/ 1408015 h 3099991"/>
              <a:gd name="connsiteX35" fmla="*/ 2671061 w 7718489"/>
              <a:gd name="connsiteY35" fmla="*/ 1408015 h 3099991"/>
              <a:gd name="connsiteX36" fmla="*/ 3184442 w 7718489"/>
              <a:gd name="connsiteY36" fmla="*/ 1525364 h 3099991"/>
              <a:gd name="connsiteX37" fmla="*/ 3238279 w 7718489"/>
              <a:gd name="connsiteY37" fmla="*/ 1902571 h 3099991"/>
              <a:gd name="connsiteX38" fmla="*/ 2851219 w 7718489"/>
              <a:gd name="connsiteY38" fmla="*/ 2360005 h 3099991"/>
              <a:gd name="connsiteX39" fmla="*/ 3273466 w 7718489"/>
              <a:gd name="connsiteY39" fmla="*/ 2360005 h 3099991"/>
              <a:gd name="connsiteX40" fmla="*/ 3546695 w 7718489"/>
              <a:gd name="connsiteY40" fmla="*/ 1408543 h 3099991"/>
              <a:gd name="connsiteX41" fmla="*/ 3944662 w 7718489"/>
              <a:gd name="connsiteY41" fmla="*/ 1408543 h 3099991"/>
              <a:gd name="connsiteX42" fmla="*/ 3944662 w 7718489"/>
              <a:gd name="connsiteY42" fmla="*/ 61049 h 3099991"/>
              <a:gd name="connsiteX43" fmla="*/ 498603 w 7718489"/>
              <a:gd name="connsiteY43" fmla="*/ 61049 h 3099991"/>
              <a:gd name="connsiteX44" fmla="*/ 498603 w 7718489"/>
              <a:gd name="connsiteY44" fmla="*/ 1410830 h 3099991"/>
              <a:gd name="connsiteX45" fmla="*/ 881441 w 7718489"/>
              <a:gd name="connsiteY45" fmla="*/ 1410830 h 3099991"/>
              <a:gd name="connsiteX46" fmla="*/ 676826 w 7718489"/>
              <a:gd name="connsiteY46" fmla="*/ 2091351 h 3099991"/>
              <a:gd name="connsiteX47" fmla="*/ 1308612 w 7718489"/>
              <a:gd name="connsiteY47" fmla="*/ 1412062 h 3099991"/>
              <a:gd name="connsiteX48" fmla="*/ 1827624 w 7718489"/>
              <a:gd name="connsiteY48" fmla="*/ 1412062 h 3099991"/>
              <a:gd name="connsiteX49" fmla="*/ 1019725 w 7718489"/>
              <a:gd name="connsiteY49" fmla="*/ 2237729 h 3099991"/>
              <a:gd name="connsiteX50" fmla="*/ 1078312 w 7718489"/>
              <a:gd name="connsiteY50" fmla="*/ 2360885 h 3099991"/>
              <a:gd name="connsiteX51" fmla="*/ 1827624 w 7718489"/>
              <a:gd name="connsiteY51" fmla="*/ 2360885 h 3099991"/>
              <a:gd name="connsiteX52" fmla="*/ 1836596 w 7718489"/>
              <a:gd name="connsiteY52" fmla="*/ 2333966 h 3099991"/>
              <a:gd name="connsiteX53" fmla="*/ 2064435 w 7718489"/>
              <a:gd name="connsiteY53" fmla="*/ 1575506 h 3099991"/>
              <a:gd name="connsiteX54" fmla="*/ 2089417 w 7718489"/>
              <a:gd name="connsiteY54" fmla="*/ 1492992 h 3099991"/>
              <a:gd name="connsiteX55" fmla="*/ 2089417 w 7718489"/>
              <a:gd name="connsiteY55" fmla="*/ 61049 h 3099991"/>
              <a:gd name="connsiteX56" fmla="*/ 6065395 w 7718489"/>
              <a:gd name="connsiteY56" fmla="*/ 60698 h 3099991"/>
              <a:gd name="connsiteX57" fmla="*/ 6065395 w 7718489"/>
              <a:gd name="connsiteY57" fmla="*/ 1503372 h 3099991"/>
              <a:gd name="connsiteX58" fmla="*/ 6770898 w 7718489"/>
              <a:gd name="connsiteY58" fmla="*/ 1317056 h 3099991"/>
              <a:gd name="connsiteX59" fmla="*/ 7344274 w 7718489"/>
              <a:gd name="connsiteY59" fmla="*/ 1514632 h 3099991"/>
              <a:gd name="connsiteX60" fmla="*/ 7383859 w 7718489"/>
              <a:gd name="connsiteY60" fmla="*/ 1868792 h 3099991"/>
              <a:gd name="connsiteX61" fmla="*/ 6906017 w 7718489"/>
              <a:gd name="connsiteY61" fmla="*/ 1868792 h 3099991"/>
              <a:gd name="connsiteX62" fmla="*/ 6667272 w 7718489"/>
              <a:gd name="connsiteY62" fmla="*/ 1642186 h 3099991"/>
              <a:gd name="connsiteX63" fmla="*/ 6084044 w 7718489"/>
              <a:gd name="connsiteY63" fmla="*/ 2210811 h 3099991"/>
              <a:gd name="connsiteX64" fmla="*/ 6065395 w 7718489"/>
              <a:gd name="connsiteY64" fmla="*/ 2305465 h 3099991"/>
              <a:gd name="connsiteX65" fmla="*/ 6065395 w 7718489"/>
              <a:gd name="connsiteY65" fmla="*/ 2360005 h 3099991"/>
              <a:gd name="connsiteX66" fmla="*/ 6453685 w 7718489"/>
              <a:gd name="connsiteY66" fmla="*/ 2360005 h 3099991"/>
              <a:gd name="connsiteX67" fmla="*/ 6519837 w 7718489"/>
              <a:gd name="connsiteY67" fmla="*/ 2094693 h 3099991"/>
              <a:gd name="connsiteX68" fmla="*/ 7322633 w 7718489"/>
              <a:gd name="connsiteY68" fmla="*/ 2094693 h 3099991"/>
              <a:gd name="connsiteX69" fmla="*/ 7257009 w 7718489"/>
              <a:gd name="connsiteY69" fmla="*/ 2360005 h 3099991"/>
              <a:gd name="connsiteX70" fmla="*/ 7658671 w 7718489"/>
              <a:gd name="connsiteY70" fmla="*/ 2360005 h 3099991"/>
              <a:gd name="connsiteX71" fmla="*/ 7657967 w 7718489"/>
              <a:gd name="connsiteY71" fmla="*/ 60698 h 3099991"/>
              <a:gd name="connsiteX72" fmla="*/ 437201 w 7718489"/>
              <a:gd name="connsiteY72" fmla="*/ 0 h 3099991"/>
              <a:gd name="connsiteX73" fmla="*/ 2151170 w 7718489"/>
              <a:gd name="connsiteY73" fmla="*/ 0 h 3099991"/>
              <a:gd name="connsiteX74" fmla="*/ 2151170 w 7718489"/>
              <a:gd name="connsiteY74" fmla="*/ 1410830 h 3099991"/>
              <a:gd name="connsiteX75" fmla="*/ 2292974 w 7718489"/>
              <a:gd name="connsiteY75" fmla="*/ 1410830 h 3099991"/>
              <a:gd name="connsiteX76" fmla="*/ 2292974 w 7718489"/>
              <a:gd name="connsiteY76" fmla="*/ 0 h 3099991"/>
              <a:gd name="connsiteX77" fmla="*/ 4006767 w 7718489"/>
              <a:gd name="connsiteY77" fmla="*/ 0 h 3099991"/>
              <a:gd name="connsiteX78" fmla="*/ 4006767 w 7718489"/>
              <a:gd name="connsiteY78" fmla="*/ 1408543 h 3099991"/>
              <a:gd name="connsiteX79" fmla="*/ 4148748 w 7718489"/>
              <a:gd name="connsiteY79" fmla="*/ 1408543 h 3099991"/>
              <a:gd name="connsiteX80" fmla="*/ 4148748 w 7718489"/>
              <a:gd name="connsiteY80" fmla="*/ 0 h 3099991"/>
              <a:gd name="connsiteX81" fmla="*/ 5862013 w 7718489"/>
              <a:gd name="connsiteY81" fmla="*/ 0 h 3099991"/>
              <a:gd name="connsiteX82" fmla="*/ 5862013 w 7718489"/>
              <a:gd name="connsiteY82" fmla="*/ 1684411 h 3099991"/>
              <a:gd name="connsiteX83" fmla="*/ 6005048 w 7718489"/>
              <a:gd name="connsiteY83" fmla="*/ 1546829 h 3099991"/>
              <a:gd name="connsiteX84" fmla="*/ 6005048 w 7718489"/>
              <a:gd name="connsiteY84" fmla="*/ 0 h 3099991"/>
              <a:gd name="connsiteX85" fmla="*/ 7718489 w 7718489"/>
              <a:gd name="connsiteY85" fmla="*/ 0 h 3099991"/>
              <a:gd name="connsiteX86" fmla="*/ 7718489 w 7718489"/>
              <a:gd name="connsiteY86" fmla="*/ 2420175 h 3099991"/>
              <a:gd name="connsiteX87" fmla="*/ 7242406 w 7718489"/>
              <a:gd name="connsiteY87" fmla="*/ 2420175 h 3099991"/>
              <a:gd name="connsiteX88" fmla="*/ 7097963 w 7718489"/>
              <a:gd name="connsiteY88" fmla="*/ 3004810 h 3099991"/>
              <a:gd name="connsiteX89" fmla="*/ 6322965 w 7718489"/>
              <a:gd name="connsiteY89" fmla="*/ 3099991 h 3099991"/>
              <a:gd name="connsiteX90" fmla="*/ 5729357 w 7718489"/>
              <a:gd name="connsiteY90" fmla="*/ 2923000 h 3099991"/>
              <a:gd name="connsiteX91" fmla="*/ 5555532 w 7718489"/>
              <a:gd name="connsiteY91" fmla="*/ 2420175 h 3099991"/>
              <a:gd name="connsiteX92" fmla="*/ 5314324 w 7718489"/>
              <a:gd name="connsiteY92" fmla="*/ 2420175 h 3099991"/>
              <a:gd name="connsiteX93" fmla="*/ 5178853 w 7718489"/>
              <a:gd name="connsiteY93" fmla="*/ 3064101 h 3099991"/>
              <a:gd name="connsiteX94" fmla="*/ 4761709 w 7718489"/>
              <a:gd name="connsiteY94" fmla="*/ 3064101 h 3099991"/>
              <a:gd name="connsiteX95" fmla="*/ 4899466 w 7718489"/>
              <a:gd name="connsiteY95" fmla="*/ 2420175 h 3099991"/>
              <a:gd name="connsiteX96" fmla="*/ 4632396 w 7718489"/>
              <a:gd name="connsiteY96" fmla="*/ 2420175 h 3099991"/>
              <a:gd name="connsiteX97" fmla="*/ 4224576 w 7718489"/>
              <a:gd name="connsiteY97" fmla="*/ 3064101 h 3099991"/>
              <a:gd name="connsiteX98" fmla="*/ 3869009 w 7718489"/>
              <a:gd name="connsiteY98" fmla="*/ 3064101 h 3099991"/>
              <a:gd name="connsiteX99" fmla="*/ 3863907 w 7718489"/>
              <a:gd name="connsiteY99" fmla="*/ 2420175 h 3099991"/>
              <a:gd name="connsiteX100" fmla="*/ 3673193 w 7718489"/>
              <a:gd name="connsiteY100" fmla="*/ 2420175 h 3099991"/>
              <a:gd name="connsiteX101" fmla="*/ 3493562 w 7718489"/>
              <a:gd name="connsiteY101" fmla="*/ 3064101 h 3099991"/>
              <a:gd name="connsiteX102" fmla="*/ 3069732 w 7718489"/>
              <a:gd name="connsiteY102" fmla="*/ 3064101 h 3099991"/>
              <a:gd name="connsiteX103" fmla="*/ 3255345 w 7718489"/>
              <a:gd name="connsiteY103" fmla="*/ 2420175 h 3099991"/>
              <a:gd name="connsiteX104" fmla="*/ 2319717 w 7718489"/>
              <a:gd name="connsiteY104" fmla="*/ 2420175 h 3099991"/>
              <a:gd name="connsiteX105" fmla="*/ 2319717 w 7718489"/>
              <a:gd name="connsiteY105" fmla="*/ 2421934 h 3099991"/>
              <a:gd name="connsiteX106" fmla="*/ 2227350 w 7718489"/>
              <a:gd name="connsiteY106" fmla="*/ 2421934 h 3099991"/>
              <a:gd name="connsiteX107" fmla="*/ 2035229 w 7718489"/>
              <a:gd name="connsiteY107" fmla="*/ 3065860 h 3099991"/>
              <a:gd name="connsiteX108" fmla="*/ 1614917 w 7718489"/>
              <a:gd name="connsiteY108" fmla="*/ 3065860 h 3099991"/>
              <a:gd name="connsiteX109" fmla="*/ 1809678 w 7718489"/>
              <a:gd name="connsiteY109" fmla="*/ 2420175 h 3099991"/>
              <a:gd name="connsiteX110" fmla="*/ 1107517 w 7718489"/>
              <a:gd name="connsiteY110" fmla="*/ 2420175 h 3099991"/>
              <a:gd name="connsiteX111" fmla="*/ 1417165 w 7718489"/>
              <a:gd name="connsiteY111" fmla="*/ 3065860 h 3099991"/>
              <a:gd name="connsiteX112" fmla="*/ 952694 w 7718489"/>
              <a:gd name="connsiteY112" fmla="*/ 3065860 h 3099991"/>
              <a:gd name="connsiteX113" fmla="*/ 633723 w 7718489"/>
              <a:gd name="connsiteY113" fmla="*/ 2420175 h 3099991"/>
              <a:gd name="connsiteX114" fmla="*/ 578126 w 7718489"/>
              <a:gd name="connsiteY114" fmla="*/ 2420175 h 3099991"/>
              <a:gd name="connsiteX115" fmla="*/ 384596 w 7718489"/>
              <a:gd name="connsiteY115" fmla="*/ 3065860 h 3099991"/>
              <a:gd name="connsiteX116" fmla="*/ 0 w 7718489"/>
              <a:gd name="connsiteY116" fmla="*/ 3065860 h 3099991"/>
              <a:gd name="connsiteX117" fmla="*/ 437201 w 7718489"/>
              <a:gd name="connsiteY117" fmla="*/ 1607879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18489" h="3099991">
                <a:moveTo>
                  <a:pt x="6058533" y="2420175"/>
                </a:moveTo>
                <a:cubicBezTo>
                  <a:pt x="6061876" y="2669124"/>
                  <a:pt x="6221626" y="2775917"/>
                  <a:pt x="6451222" y="2775917"/>
                </a:cubicBezTo>
                <a:cubicBezTo>
                  <a:pt x="6541125" y="2774668"/>
                  <a:pt x="6630730" y="2765432"/>
                  <a:pt x="6718997" y="2748296"/>
                </a:cubicBezTo>
                <a:lnTo>
                  <a:pt x="6800455" y="2420175"/>
                </a:lnTo>
                <a:close/>
                <a:moveTo>
                  <a:pt x="5035465" y="1789620"/>
                </a:moveTo>
                <a:lnTo>
                  <a:pt x="4672157" y="2360005"/>
                </a:lnTo>
                <a:lnTo>
                  <a:pt x="4912310" y="2360005"/>
                </a:lnTo>
                <a:close/>
                <a:moveTo>
                  <a:pt x="3858453" y="1764813"/>
                </a:moveTo>
                <a:lnTo>
                  <a:pt x="3690962" y="2360005"/>
                </a:lnTo>
                <a:lnTo>
                  <a:pt x="3864435" y="2360005"/>
                </a:lnTo>
                <a:close/>
                <a:moveTo>
                  <a:pt x="2514654" y="1671568"/>
                </a:moveTo>
                <a:cubicBezTo>
                  <a:pt x="2492486" y="1671568"/>
                  <a:pt x="2469438" y="1672623"/>
                  <a:pt x="2445687" y="1672623"/>
                </a:cubicBezTo>
                <a:lnTo>
                  <a:pt x="2392026" y="1874949"/>
                </a:lnTo>
                <a:lnTo>
                  <a:pt x="2369859" y="1961686"/>
                </a:lnTo>
                <a:lnTo>
                  <a:pt x="2322884" y="2135863"/>
                </a:lnTo>
                <a:lnTo>
                  <a:pt x="2424575" y="2135863"/>
                </a:lnTo>
                <a:cubicBezTo>
                  <a:pt x="2441816" y="2135863"/>
                  <a:pt x="2459762" y="2135863"/>
                  <a:pt x="2483161" y="2135863"/>
                </a:cubicBezTo>
                <a:cubicBezTo>
                  <a:pt x="2500931" y="2135863"/>
                  <a:pt x="2516589" y="2133575"/>
                  <a:pt x="2531895" y="2133575"/>
                </a:cubicBezTo>
                <a:lnTo>
                  <a:pt x="2532423" y="2133575"/>
                </a:lnTo>
                <a:cubicBezTo>
                  <a:pt x="2728240" y="2118621"/>
                  <a:pt x="2788938" y="2043848"/>
                  <a:pt x="2837145" y="1896765"/>
                </a:cubicBezTo>
                <a:cubicBezTo>
                  <a:pt x="2865118" y="1811437"/>
                  <a:pt x="2867933" y="1755137"/>
                  <a:pt x="2844358" y="1722589"/>
                </a:cubicBezTo>
                <a:cubicBezTo>
                  <a:pt x="2813393" y="1679308"/>
                  <a:pt x="2728240" y="1671568"/>
                  <a:pt x="2593473" y="1671568"/>
                </a:cubicBezTo>
                <a:close/>
                <a:moveTo>
                  <a:pt x="4208566" y="61049"/>
                </a:moveTo>
                <a:lnTo>
                  <a:pt x="4208566" y="2360885"/>
                </a:lnTo>
                <a:lnTo>
                  <a:pt x="4252198" y="2360885"/>
                </a:lnTo>
                <a:lnTo>
                  <a:pt x="4854779" y="1410830"/>
                </a:lnTo>
                <a:lnTo>
                  <a:pt x="5528086" y="1410830"/>
                </a:lnTo>
                <a:lnTo>
                  <a:pt x="5329102" y="2360005"/>
                </a:lnTo>
                <a:lnTo>
                  <a:pt x="5563097" y="2360005"/>
                </a:lnTo>
                <a:cubicBezTo>
                  <a:pt x="5567865" y="2312924"/>
                  <a:pt x="5576275" y="2266266"/>
                  <a:pt x="5588256" y="2220488"/>
                </a:cubicBezTo>
                <a:cubicBezTo>
                  <a:pt x="5629319" y="2056480"/>
                  <a:pt x="5701348" y="1901815"/>
                  <a:pt x="5800435" y="1764813"/>
                </a:cubicBezTo>
                <a:lnTo>
                  <a:pt x="5801491" y="1435285"/>
                </a:lnTo>
                <a:lnTo>
                  <a:pt x="5800787" y="61049"/>
                </a:lnTo>
                <a:close/>
                <a:moveTo>
                  <a:pt x="2354377" y="61049"/>
                </a:moveTo>
                <a:lnTo>
                  <a:pt x="2354377" y="1408015"/>
                </a:lnTo>
                <a:lnTo>
                  <a:pt x="2671061" y="1408015"/>
                </a:lnTo>
                <a:cubicBezTo>
                  <a:pt x="2861952" y="1408015"/>
                  <a:pt x="3077121" y="1396931"/>
                  <a:pt x="3184442" y="1525364"/>
                </a:cubicBezTo>
                <a:cubicBezTo>
                  <a:pt x="3255872" y="1611749"/>
                  <a:pt x="3271706" y="1726635"/>
                  <a:pt x="3238279" y="1902571"/>
                </a:cubicBezTo>
                <a:cubicBezTo>
                  <a:pt x="3197286" y="2128297"/>
                  <a:pt x="3066389" y="2280306"/>
                  <a:pt x="2851219" y="2360005"/>
                </a:cubicBezTo>
                <a:lnTo>
                  <a:pt x="3273466" y="2360005"/>
                </a:lnTo>
                <a:lnTo>
                  <a:pt x="3546695" y="1408543"/>
                </a:lnTo>
                <a:lnTo>
                  <a:pt x="3944662" y="1408543"/>
                </a:lnTo>
                <a:lnTo>
                  <a:pt x="3944662" y="61049"/>
                </a:lnTo>
                <a:close/>
                <a:moveTo>
                  <a:pt x="498603" y="61049"/>
                </a:moveTo>
                <a:lnTo>
                  <a:pt x="498603" y="1410830"/>
                </a:lnTo>
                <a:lnTo>
                  <a:pt x="881441" y="1410830"/>
                </a:lnTo>
                <a:lnTo>
                  <a:pt x="676826" y="2091351"/>
                </a:lnTo>
                <a:lnTo>
                  <a:pt x="1308612" y="1412062"/>
                </a:lnTo>
                <a:lnTo>
                  <a:pt x="1827624" y="1412062"/>
                </a:lnTo>
                <a:lnTo>
                  <a:pt x="1019725" y="2237729"/>
                </a:lnTo>
                <a:lnTo>
                  <a:pt x="1078312" y="2360885"/>
                </a:lnTo>
                <a:lnTo>
                  <a:pt x="1827624" y="2360885"/>
                </a:lnTo>
                <a:lnTo>
                  <a:pt x="1836596" y="2333966"/>
                </a:lnTo>
                <a:lnTo>
                  <a:pt x="2064435" y="1575506"/>
                </a:lnTo>
                <a:lnTo>
                  <a:pt x="2089417" y="1492992"/>
                </a:lnTo>
                <a:lnTo>
                  <a:pt x="2089417" y="61049"/>
                </a:lnTo>
                <a:close/>
                <a:moveTo>
                  <a:pt x="6065395" y="60698"/>
                </a:moveTo>
                <a:lnTo>
                  <a:pt x="6065395" y="1503372"/>
                </a:lnTo>
                <a:cubicBezTo>
                  <a:pt x="6304668" y="1347317"/>
                  <a:pt x="6581591" y="1317056"/>
                  <a:pt x="6770898" y="1317056"/>
                </a:cubicBezTo>
                <a:cubicBezTo>
                  <a:pt x="7037265" y="1317056"/>
                  <a:pt x="7242406" y="1373884"/>
                  <a:pt x="7344274" y="1514632"/>
                </a:cubicBezTo>
                <a:cubicBezTo>
                  <a:pt x="7434353" y="1644649"/>
                  <a:pt x="7402860" y="1785926"/>
                  <a:pt x="7383859" y="1868792"/>
                </a:cubicBezTo>
                <a:lnTo>
                  <a:pt x="6906017" y="1868792"/>
                </a:lnTo>
                <a:cubicBezTo>
                  <a:pt x="6923434" y="1691096"/>
                  <a:pt x="6795705" y="1642186"/>
                  <a:pt x="6667272" y="1642186"/>
                </a:cubicBezTo>
                <a:cubicBezTo>
                  <a:pt x="6342669" y="1642186"/>
                  <a:pt x="6154418" y="1924739"/>
                  <a:pt x="6084044" y="2210811"/>
                </a:cubicBezTo>
                <a:cubicBezTo>
                  <a:pt x="6076479" y="2244239"/>
                  <a:pt x="6071376" y="2275556"/>
                  <a:pt x="6065395" y="2305465"/>
                </a:cubicBezTo>
                <a:lnTo>
                  <a:pt x="6065395" y="2360005"/>
                </a:lnTo>
                <a:lnTo>
                  <a:pt x="6453685" y="2360005"/>
                </a:lnTo>
                <a:lnTo>
                  <a:pt x="6519837" y="2094693"/>
                </a:lnTo>
                <a:lnTo>
                  <a:pt x="7322633" y="2094693"/>
                </a:lnTo>
                <a:lnTo>
                  <a:pt x="7257009" y="2360005"/>
                </a:lnTo>
                <a:lnTo>
                  <a:pt x="7658671" y="2360005"/>
                </a:lnTo>
                <a:lnTo>
                  <a:pt x="7657967" y="60698"/>
                </a:lnTo>
                <a:close/>
                <a:moveTo>
                  <a:pt x="437201" y="0"/>
                </a:moveTo>
                <a:lnTo>
                  <a:pt x="2151170" y="0"/>
                </a:lnTo>
                <a:lnTo>
                  <a:pt x="2151170" y="1410830"/>
                </a:lnTo>
                <a:lnTo>
                  <a:pt x="2292974" y="1410830"/>
                </a:lnTo>
                <a:lnTo>
                  <a:pt x="2292974" y="0"/>
                </a:lnTo>
                <a:lnTo>
                  <a:pt x="4006767" y="0"/>
                </a:lnTo>
                <a:lnTo>
                  <a:pt x="4006767" y="1408543"/>
                </a:lnTo>
                <a:lnTo>
                  <a:pt x="4148748" y="1408543"/>
                </a:lnTo>
                <a:lnTo>
                  <a:pt x="4148748" y="0"/>
                </a:lnTo>
                <a:lnTo>
                  <a:pt x="5862013" y="0"/>
                </a:lnTo>
                <a:lnTo>
                  <a:pt x="5862013" y="1684411"/>
                </a:lnTo>
                <a:cubicBezTo>
                  <a:pt x="5905345" y="1634234"/>
                  <a:pt x="5953218" y="1588174"/>
                  <a:pt x="6005048" y="1546829"/>
                </a:cubicBezTo>
                <a:lnTo>
                  <a:pt x="6005048" y="0"/>
                </a:lnTo>
                <a:lnTo>
                  <a:pt x="7718489" y="0"/>
                </a:lnTo>
                <a:lnTo>
                  <a:pt x="7718489" y="2420175"/>
                </a:lnTo>
                <a:lnTo>
                  <a:pt x="7242406" y="2420175"/>
                </a:lnTo>
                <a:lnTo>
                  <a:pt x="7097963" y="3004810"/>
                </a:lnTo>
                <a:cubicBezTo>
                  <a:pt x="6843929" y="3064980"/>
                  <a:pt x="6584019" y="3096913"/>
                  <a:pt x="6322965" y="3099991"/>
                </a:cubicBezTo>
                <a:cubicBezTo>
                  <a:pt x="6139112" y="3099991"/>
                  <a:pt x="5891218" y="3071490"/>
                  <a:pt x="5729357" y="2923000"/>
                </a:cubicBezTo>
                <a:cubicBezTo>
                  <a:pt x="5597053" y="2801076"/>
                  <a:pt x="5546031" y="2619686"/>
                  <a:pt x="5555532" y="2420175"/>
                </a:cubicBezTo>
                <a:lnTo>
                  <a:pt x="5314324" y="2420175"/>
                </a:lnTo>
                <a:lnTo>
                  <a:pt x="5178853" y="3064101"/>
                </a:lnTo>
                <a:lnTo>
                  <a:pt x="4761709" y="3064101"/>
                </a:lnTo>
                <a:lnTo>
                  <a:pt x="4899466" y="2420175"/>
                </a:lnTo>
                <a:lnTo>
                  <a:pt x="4632396" y="2420175"/>
                </a:lnTo>
                <a:lnTo>
                  <a:pt x="4224576" y="3064101"/>
                </a:lnTo>
                <a:lnTo>
                  <a:pt x="3869009" y="3064101"/>
                </a:lnTo>
                <a:lnTo>
                  <a:pt x="3863907" y="2420175"/>
                </a:lnTo>
                <a:lnTo>
                  <a:pt x="3673193" y="2420175"/>
                </a:lnTo>
                <a:lnTo>
                  <a:pt x="3493562" y="3064101"/>
                </a:lnTo>
                <a:lnTo>
                  <a:pt x="3069732" y="3064101"/>
                </a:lnTo>
                <a:lnTo>
                  <a:pt x="3255345" y="2420175"/>
                </a:lnTo>
                <a:lnTo>
                  <a:pt x="2319717" y="2420175"/>
                </a:lnTo>
                <a:lnTo>
                  <a:pt x="2319717" y="2421934"/>
                </a:lnTo>
                <a:lnTo>
                  <a:pt x="2227350" y="2421934"/>
                </a:lnTo>
                <a:lnTo>
                  <a:pt x="2035229" y="3065860"/>
                </a:lnTo>
                <a:lnTo>
                  <a:pt x="1614917" y="3065860"/>
                </a:lnTo>
                <a:lnTo>
                  <a:pt x="1809678" y="2420175"/>
                </a:lnTo>
                <a:lnTo>
                  <a:pt x="1107517" y="2420175"/>
                </a:lnTo>
                <a:lnTo>
                  <a:pt x="1417165" y="3065860"/>
                </a:lnTo>
                <a:lnTo>
                  <a:pt x="952694" y="3065860"/>
                </a:lnTo>
                <a:lnTo>
                  <a:pt x="633723" y="2420175"/>
                </a:lnTo>
                <a:lnTo>
                  <a:pt x="578126" y="2420175"/>
                </a:lnTo>
                <a:lnTo>
                  <a:pt x="384596" y="3065860"/>
                </a:lnTo>
                <a:lnTo>
                  <a:pt x="0" y="3065860"/>
                </a:lnTo>
                <a:lnTo>
                  <a:pt x="437201" y="1607879"/>
                </a:lnTo>
                <a:close/>
              </a:path>
            </a:pathLst>
          </a:custGeom>
        </p:spPr>
      </p:pic>
      <p:sp>
        <p:nvSpPr>
          <p:cNvPr id="7" name="Shape 8">
            <a:extLst>
              <a:ext uri="{FF2B5EF4-FFF2-40B4-BE49-F238E27FC236}">
                <a16:creationId xmlns:a16="http://schemas.microsoft.com/office/drawing/2014/main" id="{4CBCC8CD-E01A-4F61-8E09-23B36481DC5C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707DF-6B0D-4CA9-B3CD-89CCCE5F9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4E889479-F88E-49B0-B6A9-E0CF9848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52D93-E833-4E17-B413-8EC0339B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9E8285-6E10-4938-8BBA-7C8DC8C95F4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160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B8724-6109-47A4-A438-AD136BBBD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4232" r="45531" b="310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282F9A0-CBE4-4286-9E2C-A2D2CAD180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828" t="41914" r="17655" b="24642"/>
          <a:stretch/>
        </p:blipFill>
        <p:spPr>
          <a:xfrm>
            <a:off x="2234913" y="1882367"/>
            <a:ext cx="7718489" cy="3099991"/>
          </a:xfrm>
          <a:custGeom>
            <a:avLst/>
            <a:gdLst>
              <a:gd name="connsiteX0" fmla="*/ 6058533 w 7718489"/>
              <a:gd name="connsiteY0" fmla="*/ 2420175 h 3099991"/>
              <a:gd name="connsiteX1" fmla="*/ 6451222 w 7718489"/>
              <a:gd name="connsiteY1" fmla="*/ 2775917 h 3099991"/>
              <a:gd name="connsiteX2" fmla="*/ 6718997 w 7718489"/>
              <a:gd name="connsiteY2" fmla="*/ 2748296 h 3099991"/>
              <a:gd name="connsiteX3" fmla="*/ 6800455 w 7718489"/>
              <a:gd name="connsiteY3" fmla="*/ 2420175 h 3099991"/>
              <a:gd name="connsiteX4" fmla="*/ 5035465 w 7718489"/>
              <a:gd name="connsiteY4" fmla="*/ 1789620 h 3099991"/>
              <a:gd name="connsiteX5" fmla="*/ 4672157 w 7718489"/>
              <a:gd name="connsiteY5" fmla="*/ 2360005 h 3099991"/>
              <a:gd name="connsiteX6" fmla="*/ 4912310 w 7718489"/>
              <a:gd name="connsiteY6" fmla="*/ 2360005 h 3099991"/>
              <a:gd name="connsiteX7" fmla="*/ 3858453 w 7718489"/>
              <a:gd name="connsiteY7" fmla="*/ 1764813 h 3099991"/>
              <a:gd name="connsiteX8" fmla="*/ 3690962 w 7718489"/>
              <a:gd name="connsiteY8" fmla="*/ 2360005 h 3099991"/>
              <a:gd name="connsiteX9" fmla="*/ 3864435 w 7718489"/>
              <a:gd name="connsiteY9" fmla="*/ 2360005 h 3099991"/>
              <a:gd name="connsiteX10" fmla="*/ 2514654 w 7718489"/>
              <a:gd name="connsiteY10" fmla="*/ 1671568 h 3099991"/>
              <a:gd name="connsiteX11" fmla="*/ 2445687 w 7718489"/>
              <a:gd name="connsiteY11" fmla="*/ 1672623 h 3099991"/>
              <a:gd name="connsiteX12" fmla="*/ 2392026 w 7718489"/>
              <a:gd name="connsiteY12" fmla="*/ 1874949 h 3099991"/>
              <a:gd name="connsiteX13" fmla="*/ 2369859 w 7718489"/>
              <a:gd name="connsiteY13" fmla="*/ 1961686 h 3099991"/>
              <a:gd name="connsiteX14" fmla="*/ 2322884 w 7718489"/>
              <a:gd name="connsiteY14" fmla="*/ 2135863 h 3099991"/>
              <a:gd name="connsiteX15" fmla="*/ 2424575 w 7718489"/>
              <a:gd name="connsiteY15" fmla="*/ 2135863 h 3099991"/>
              <a:gd name="connsiteX16" fmla="*/ 2483161 w 7718489"/>
              <a:gd name="connsiteY16" fmla="*/ 2135863 h 3099991"/>
              <a:gd name="connsiteX17" fmla="*/ 2531895 w 7718489"/>
              <a:gd name="connsiteY17" fmla="*/ 2133575 h 3099991"/>
              <a:gd name="connsiteX18" fmla="*/ 2532423 w 7718489"/>
              <a:gd name="connsiteY18" fmla="*/ 2133575 h 3099991"/>
              <a:gd name="connsiteX19" fmla="*/ 2837145 w 7718489"/>
              <a:gd name="connsiteY19" fmla="*/ 1896765 h 3099991"/>
              <a:gd name="connsiteX20" fmla="*/ 2844358 w 7718489"/>
              <a:gd name="connsiteY20" fmla="*/ 1722589 h 3099991"/>
              <a:gd name="connsiteX21" fmla="*/ 2593473 w 7718489"/>
              <a:gd name="connsiteY21" fmla="*/ 1671568 h 3099991"/>
              <a:gd name="connsiteX22" fmla="*/ 4208566 w 7718489"/>
              <a:gd name="connsiteY22" fmla="*/ 61049 h 3099991"/>
              <a:gd name="connsiteX23" fmla="*/ 4208566 w 7718489"/>
              <a:gd name="connsiteY23" fmla="*/ 2360885 h 3099991"/>
              <a:gd name="connsiteX24" fmla="*/ 4252198 w 7718489"/>
              <a:gd name="connsiteY24" fmla="*/ 2360885 h 3099991"/>
              <a:gd name="connsiteX25" fmla="*/ 4854779 w 7718489"/>
              <a:gd name="connsiteY25" fmla="*/ 1410830 h 3099991"/>
              <a:gd name="connsiteX26" fmla="*/ 5528086 w 7718489"/>
              <a:gd name="connsiteY26" fmla="*/ 1410830 h 3099991"/>
              <a:gd name="connsiteX27" fmla="*/ 5329102 w 7718489"/>
              <a:gd name="connsiteY27" fmla="*/ 2360005 h 3099991"/>
              <a:gd name="connsiteX28" fmla="*/ 5563097 w 7718489"/>
              <a:gd name="connsiteY28" fmla="*/ 2360005 h 3099991"/>
              <a:gd name="connsiteX29" fmla="*/ 5588256 w 7718489"/>
              <a:gd name="connsiteY29" fmla="*/ 2220488 h 3099991"/>
              <a:gd name="connsiteX30" fmla="*/ 5800435 w 7718489"/>
              <a:gd name="connsiteY30" fmla="*/ 1764813 h 3099991"/>
              <a:gd name="connsiteX31" fmla="*/ 5801491 w 7718489"/>
              <a:gd name="connsiteY31" fmla="*/ 1435285 h 3099991"/>
              <a:gd name="connsiteX32" fmla="*/ 5800787 w 7718489"/>
              <a:gd name="connsiteY32" fmla="*/ 61049 h 3099991"/>
              <a:gd name="connsiteX33" fmla="*/ 2354376 w 7718489"/>
              <a:gd name="connsiteY33" fmla="*/ 61049 h 3099991"/>
              <a:gd name="connsiteX34" fmla="*/ 2354376 w 7718489"/>
              <a:gd name="connsiteY34" fmla="*/ 1408015 h 3099991"/>
              <a:gd name="connsiteX35" fmla="*/ 2671061 w 7718489"/>
              <a:gd name="connsiteY35" fmla="*/ 1408015 h 3099991"/>
              <a:gd name="connsiteX36" fmla="*/ 3184442 w 7718489"/>
              <a:gd name="connsiteY36" fmla="*/ 1525364 h 3099991"/>
              <a:gd name="connsiteX37" fmla="*/ 3238279 w 7718489"/>
              <a:gd name="connsiteY37" fmla="*/ 1902571 h 3099991"/>
              <a:gd name="connsiteX38" fmla="*/ 2851219 w 7718489"/>
              <a:gd name="connsiteY38" fmla="*/ 2360005 h 3099991"/>
              <a:gd name="connsiteX39" fmla="*/ 3273466 w 7718489"/>
              <a:gd name="connsiteY39" fmla="*/ 2360005 h 3099991"/>
              <a:gd name="connsiteX40" fmla="*/ 3546695 w 7718489"/>
              <a:gd name="connsiteY40" fmla="*/ 1408543 h 3099991"/>
              <a:gd name="connsiteX41" fmla="*/ 3944662 w 7718489"/>
              <a:gd name="connsiteY41" fmla="*/ 1408543 h 3099991"/>
              <a:gd name="connsiteX42" fmla="*/ 3944662 w 7718489"/>
              <a:gd name="connsiteY42" fmla="*/ 61049 h 3099991"/>
              <a:gd name="connsiteX43" fmla="*/ 498603 w 7718489"/>
              <a:gd name="connsiteY43" fmla="*/ 61049 h 3099991"/>
              <a:gd name="connsiteX44" fmla="*/ 498603 w 7718489"/>
              <a:gd name="connsiteY44" fmla="*/ 1410830 h 3099991"/>
              <a:gd name="connsiteX45" fmla="*/ 881440 w 7718489"/>
              <a:gd name="connsiteY45" fmla="*/ 1410830 h 3099991"/>
              <a:gd name="connsiteX46" fmla="*/ 676826 w 7718489"/>
              <a:gd name="connsiteY46" fmla="*/ 2091351 h 3099991"/>
              <a:gd name="connsiteX47" fmla="*/ 1308612 w 7718489"/>
              <a:gd name="connsiteY47" fmla="*/ 1412062 h 3099991"/>
              <a:gd name="connsiteX48" fmla="*/ 1827624 w 7718489"/>
              <a:gd name="connsiteY48" fmla="*/ 1412062 h 3099991"/>
              <a:gd name="connsiteX49" fmla="*/ 1019725 w 7718489"/>
              <a:gd name="connsiteY49" fmla="*/ 2237729 h 3099991"/>
              <a:gd name="connsiteX50" fmla="*/ 1078312 w 7718489"/>
              <a:gd name="connsiteY50" fmla="*/ 2360885 h 3099991"/>
              <a:gd name="connsiteX51" fmla="*/ 1827624 w 7718489"/>
              <a:gd name="connsiteY51" fmla="*/ 2360885 h 3099991"/>
              <a:gd name="connsiteX52" fmla="*/ 1836596 w 7718489"/>
              <a:gd name="connsiteY52" fmla="*/ 2333966 h 3099991"/>
              <a:gd name="connsiteX53" fmla="*/ 2064434 w 7718489"/>
              <a:gd name="connsiteY53" fmla="*/ 1575506 h 3099991"/>
              <a:gd name="connsiteX54" fmla="*/ 2089416 w 7718489"/>
              <a:gd name="connsiteY54" fmla="*/ 1492992 h 3099991"/>
              <a:gd name="connsiteX55" fmla="*/ 2089416 w 7718489"/>
              <a:gd name="connsiteY55" fmla="*/ 61049 h 3099991"/>
              <a:gd name="connsiteX56" fmla="*/ 6065395 w 7718489"/>
              <a:gd name="connsiteY56" fmla="*/ 60698 h 3099991"/>
              <a:gd name="connsiteX57" fmla="*/ 6065395 w 7718489"/>
              <a:gd name="connsiteY57" fmla="*/ 1503372 h 3099991"/>
              <a:gd name="connsiteX58" fmla="*/ 6770898 w 7718489"/>
              <a:gd name="connsiteY58" fmla="*/ 1317056 h 3099991"/>
              <a:gd name="connsiteX59" fmla="*/ 7344274 w 7718489"/>
              <a:gd name="connsiteY59" fmla="*/ 1514632 h 3099991"/>
              <a:gd name="connsiteX60" fmla="*/ 7383859 w 7718489"/>
              <a:gd name="connsiteY60" fmla="*/ 1868792 h 3099991"/>
              <a:gd name="connsiteX61" fmla="*/ 6906017 w 7718489"/>
              <a:gd name="connsiteY61" fmla="*/ 1868792 h 3099991"/>
              <a:gd name="connsiteX62" fmla="*/ 6667272 w 7718489"/>
              <a:gd name="connsiteY62" fmla="*/ 1642186 h 3099991"/>
              <a:gd name="connsiteX63" fmla="*/ 6084044 w 7718489"/>
              <a:gd name="connsiteY63" fmla="*/ 2210811 h 3099991"/>
              <a:gd name="connsiteX64" fmla="*/ 6065395 w 7718489"/>
              <a:gd name="connsiteY64" fmla="*/ 2305465 h 3099991"/>
              <a:gd name="connsiteX65" fmla="*/ 6065395 w 7718489"/>
              <a:gd name="connsiteY65" fmla="*/ 2360005 h 3099991"/>
              <a:gd name="connsiteX66" fmla="*/ 6453685 w 7718489"/>
              <a:gd name="connsiteY66" fmla="*/ 2360005 h 3099991"/>
              <a:gd name="connsiteX67" fmla="*/ 6519837 w 7718489"/>
              <a:gd name="connsiteY67" fmla="*/ 2094693 h 3099991"/>
              <a:gd name="connsiteX68" fmla="*/ 7322633 w 7718489"/>
              <a:gd name="connsiteY68" fmla="*/ 2094693 h 3099991"/>
              <a:gd name="connsiteX69" fmla="*/ 7257009 w 7718489"/>
              <a:gd name="connsiteY69" fmla="*/ 2360005 h 3099991"/>
              <a:gd name="connsiteX70" fmla="*/ 7658671 w 7718489"/>
              <a:gd name="connsiteY70" fmla="*/ 2360005 h 3099991"/>
              <a:gd name="connsiteX71" fmla="*/ 7657967 w 7718489"/>
              <a:gd name="connsiteY71" fmla="*/ 60698 h 3099991"/>
              <a:gd name="connsiteX72" fmla="*/ 437201 w 7718489"/>
              <a:gd name="connsiteY72" fmla="*/ 0 h 3099991"/>
              <a:gd name="connsiteX73" fmla="*/ 2151170 w 7718489"/>
              <a:gd name="connsiteY73" fmla="*/ 0 h 3099991"/>
              <a:gd name="connsiteX74" fmla="*/ 2151170 w 7718489"/>
              <a:gd name="connsiteY74" fmla="*/ 1410830 h 3099991"/>
              <a:gd name="connsiteX75" fmla="*/ 2292974 w 7718489"/>
              <a:gd name="connsiteY75" fmla="*/ 1410830 h 3099991"/>
              <a:gd name="connsiteX76" fmla="*/ 2292974 w 7718489"/>
              <a:gd name="connsiteY76" fmla="*/ 0 h 3099991"/>
              <a:gd name="connsiteX77" fmla="*/ 4006767 w 7718489"/>
              <a:gd name="connsiteY77" fmla="*/ 0 h 3099991"/>
              <a:gd name="connsiteX78" fmla="*/ 4006767 w 7718489"/>
              <a:gd name="connsiteY78" fmla="*/ 1408543 h 3099991"/>
              <a:gd name="connsiteX79" fmla="*/ 4148748 w 7718489"/>
              <a:gd name="connsiteY79" fmla="*/ 1408543 h 3099991"/>
              <a:gd name="connsiteX80" fmla="*/ 4148748 w 7718489"/>
              <a:gd name="connsiteY80" fmla="*/ 0 h 3099991"/>
              <a:gd name="connsiteX81" fmla="*/ 5862013 w 7718489"/>
              <a:gd name="connsiteY81" fmla="*/ 0 h 3099991"/>
              <a:gd name="connsiteX82" fmla="*/ 5862013 w 7718489"/>
              <a:gd name="connsiteY82" fmla="*/ 1684411 h 3099991"/>
              <a:gd name="connsiteX83" fmla="*/ 6005048 w 7718489"/>
              <a:gd name="connsiteY83" fmla="*/ 1546829 h 3099991"/>
              <a:gd name="connsiteX84" fmla="*/ 6005048 w 7718489"/>
              <a:gd name="connsiteY84" fmla="*/ 0 h 3099991"/>
              <a:gd name="connsiteX85" fmla="*/ 7718489 w 7718489"/>
              <a:gd name="connsiteY85" fmla="*/ 0 h 3099991"/>
              <a:gd name="connsiteX86" fmla="*/ 7718489 w 7718489"/>
              <a:gd name="connsiteY86" fmla="*/ 2420175 h 3099991"/>
              <a:gd name="connsiteX87" fmla="*/ 7242406 w 7718489"/>
              <a:gd name="connsiteY87" fmla="*/ 2420175 h 3099991"/>
              <a:gd name="connsiteX88" fmla="*/ 7097963 w 7718489"/>
              <a:gd name="connsiteY88" fmla="*/ 3004810 h 3099991"/>
              <a:gd name="connsiteX89" fmla="*/ 6322965 w 7718489"/>
              <a:gd name="connsiteY89" fmla="*/ 3099991 h 3099991"/>
              <a:gd name="connsiteX90" fmla="*/ 5729357 w 7718489"/>
              <a:gd name="connsiteY90" fmla="*/ 2923000 h 3099991"/>
              <a:gd name="connsiteX91" fmla="*/ 5555532 w 7718489"/>
              <a:gd name="connsiteY91" fmla="*/ 2420175 h 3099991"/>
              <a:gd name="connsiteX92" fmla="*/ 5314324 w 7718489"/>
              <a:gd name="connsiteY92" fmla="*/ 2420175 h 3099991"/>
              <a:gd name="connsiteX93" fmla="*/ 5178853 w 7718489"/>
              <a:gd name="connsiteY93" fmla="*/ 3064101 h 3099991"/>
              <a:gd name="connsiteX94" fmla="*/ 4761709 w 7718489"/>
              <a:gd name="connsiteY94" fmla="*/ 3064101 h 3099991"/>
              <a:gd name="connsiteX95" fmla="*/ 4899466 w 7718489"/>
              <a:gd name="connsiteY95" fmla="*/ 2420175 h 3099991"/>
              <a:gd name="connsiteX96" fmla="*/ 4632396 w 7718489"/>
              <a:gd name="connsiteY96" fmla="*/ 2420175 h 3099991"/>
              <a:gd name="connsiteX97" fmla="*/ 4224576 w 7718489"/>
              <a:gd name="connsiteY97" fmla="*/ 3064101 h 3099991"/>
              <a:gd name="connsiteX98" fmla="*/ 3869009 w 7718489"/>
              <a:gd name="connsiteY98" fmla="*/ 3064101 h 3099991"/>
              <a:gd name="connsiteX99" fmla="*/ 3863907 w 7718489"/>
              <a:gd name="connsiteY99" fmla="*/ 2420175 h 3099991"/>
              <a:gd name="connsiteX100" fmla="*/ 3673193 w 7718489"/>
              <a:gd name="connsiteY100" fmla="*/ 2420175 h 3099991"/>
              <a:gd name="connsiteX101" fmla="*/ 3493562 w 7718489"/>
              <a:gd name="connsiteY101" fmla="*/ 3064101 h 3099991"/>
              <a:gd name="connsiteX102" fmla="*/ 3069732 w 7718489"/>
              <a:gd name="connsiteY102" fmla="*/ 3064101 h 3099991"/>
              <a:gd name="connsiteX103" fmla="*/ 3255345 w 7718489"/>
              <a:gd name="connsiteY103" fmla="*/ 2420175 h 3099991"/>
              <a:gd name="connsiteX104" fmla="*/ 2319717 w 7718489"/>
              <a:gd name="connsiteY104" fmla="*/ 2420175 h 3099991"/>
              <a:gd name="connsiteX105" fmla="*/ 2319717 w 7718489"/>
              <a:gd name="connsiteY105" fmla="*/ 2421934 h 3099991"/>
              <a:gd name="connsiteX106" fmla="*/ 2227350 w 7718489"/>
              <a:gd name="connsiteY106" fmla="*/ 2421934 h 3099991"/>
              <a:gd name="connsiteX107" fmla="*/ 2035228 w 7718489"/>
              <a:gd name="connsiteY107" fmla="*/ 3065860 h 3099991"/>
              <a:gd name="connsiteX108" fmla="*/ 1614917 w 7718489"/>
              <a:gd name="connsiteY108" fmla="*/ 3065860 h 3099991"/>
              <a:gd name="connsiteX109" fmla="*/ 1809678 w 7718489"/>
              <a:gd name="connsiteY109" fmla="*/ 2420175 h 3099991"/>
              <a:gd name="connsiteX110" fmla="*/ 1107517 w 7718489"/>
              <a:gd name="connsiteY110" fmla="*/ 2420175 h 3099991"/>
              <a:gd name="connsiteX111" fmla="*/ 1417165 w 7718489"/>
              <a:gd name="connsiteY111" fmla="*/ 3065860 h 3099991"/>
              <a:gd name="connsiteX112" fmla="*/ 952694 w 7718489"/>
              <a:gd name="connsiteY112" fmla="*/ 3065860 h 3099991"/>
              <a:gd name="connsiteX113" fmla="*/ 633722 w 7718489"/>
              <a:gd name="connsiteY113" fmla="*/ 2420175 h 3099991"/>
              <a:gd name="connsiteX114" fmla="*/ 578126 w 7718489"/>
              <a:gd name="connsiteY114" fmla="*/ 2420175 h 3099991"/>
              <a:gd name="connsiteX115" fmla="*/ 384596 w 7718489"/>
              <a:gd name="connsiteY115" fmla="*/ 3065860 h 3099991"/>
              <a:gd name="connsiteX116" fmla="*/ 0 w 7718489"/>
              <a:gd name="connsiteY116" fmla="*/ 3065860 h 3099991"/>
              <a:gd name="connsiteX117" fmla="*/ 437201 w 7718489"/>
              <a:gd name="connsiteY117" fmla="*/ 1607879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18489" h="3099991">
                <a:moveTo>
                  <a:pt x="6058533" y="2420175"/>
                </a:moveTo>
                <a:cubicBezTo>
                  <a:pt x="6061876" y="2669124"/>
                  <a:pt x="6221626" y="2775917"/>
                  <a:pt x="6451222" y="2775917"/>
                </a:cubicBezTo>
                <a:cubicBezTo>
                  <a:pt x="6541125" y="2774668"/>
                  <a:pt x="6630730" y="2765432"/>
                  <a:pt x="6718997" y="2748296"/>
                </a:cubicBezTo>
                <a:lnTo>
                  <a:pt x="6800455" y="2420175"/>
                </a:lnTo>
                <a:close/>
                <a:moveTo>
                  <a:pt x="5035465" y="1789620"/>
                </a:moveTo>
                <a:lnTo>
                  <a:pt x="4672157" y="2360005"/>
                </a:lnTo>
                <a:lnTo>
                  <a:pt x="4912310" y="2360005"/>
                </a:lnTo>
                <a:close/>
                <a:moveTo>
                  <a:pt x="3858453" y="1764813"/>
                </a:moveTo>
                <a:lnTo>
                  <a:pt x="3690962" y="2360005"/>
                </a:lnTo>
                <a:lnTo>
                  <a:pt x="3864435" y="2360005"/>
                </a:lnTo>
                <a:close/>
                <a:moveTo>
                  <a:pt x="2514654" y="1671568"/>
                </a:moveTo>
                <a:cubicBezTo>
                  <a:pt x="2492486" y="1671568"/>
                  <a:pt x="2469438" y="1672623"/>
                  <a:pt x="2445687" y="1672623"/>
                </a:cubicBezTo>
                <a:lnTo>
                  <a:pt x="2392026" y="1874949"/>
                </a:lnTo>
                <a:lnTo>
                  <a:pt x="2369859" y="1961686"/>
                </a:lnTo>
                <a:lnTo>
                  <a:pt x="2322884" y="2135863"/>
                </a:lnTo>
                <a:lnTo>
                  <a:pt x="2424575" y="2135863"/>
                </a:lnTo>
                <a:cubicBezTo>
                  <a:pt x="2441816" y="2135863"/>
                  <a:pt x="2459762" y="2135863"/>
                  <a:pt x="2483161" y="2135863"/>
                </a:cubicBezTo>
                <a:cubicBezTo>
                  <a:pt x="2500931" y="2135863"/>
                  <a:pt x="2516589" y="2133575"/>
                  <a:pt x="2531895" y="2133575"/>
                </a:cubicBezTo>
                <a:lnTo>
                  <a:pt x="2532423" y="2133575"/>
                </a:lnTo>
                <a:cubicBezTo>
                  <a:pt x="2728240" y="2118621"/>
                  <a:pt x="2788938" y="2043848"/>
                  <a:pt x="2837145" y="1896765"/>
                </a:cubicBezTo>
                <a:cubicBezTo>
                  <a:pt x="2865118" y="1811437"/>
                  <a:pt x="2867933" y="1755137"/>
                  <a:pt x="2844358" y="1722589"/>
                </a:cubicBezTo>
                <a:cubicBezTo>
                  <a:pt x="2813393" y="1679308"/>
                  <a:pt x="2728240" y="1671568"/>
                  <a:pt x="2593473" y="1671568"/>
                </a:cubicBezTo>
                <a:close/>
                <a:moveTo>
                  <a:pt x="4208566" y="61049"/>
                </a:moveTo>
                <a:lnTo>
                  <a:pt x="4208566" y="2360885"/>
                </a:lnTo>
                <a:lnTo>
                  <a:pt x="4252198" y="2360885"/>
                </a:lnTo>
                <a:lnTo>
                  <a:pt x="4854779" y="1410830"/>
                </a:lnTo>
                <a:lnTo>
                  <a:pt x="5528086" y="1410830"/>
                </a:lnTo>
                <a:lnTo>
                  <a:pt x="5329102" y="2360005"/>
                </a:lnTo>
                <a:lnTo>
                  <a:pt x="5563097" y="2360005"/>
                </a:lnTo>
                <a:cubicBezTo>
                  <a:pt x="5567865" y="2312924"/>
                  <a:pt x="5576275" y="2266266"/>
                  <a:pt x="5588256" y="2220488"/>
                </a:cubicBezTo>
                <a:cubicBezTo>
                  <a:pt x="5629319" y="2056480"/>
                  <a:pt x="5701348" y="1901815"/>
                  <a:pt x="5800435" y="1764813"/>
                </a:cubicBezTo>
                <a:lnTo>
                  <a:pt x="5801491" y="1435285"/>
                </a:lnTo>
                <a:lnTo>
                  <a:pt x="5800787" y="61049"/>
                </a:lnTo>
                <a:close/>
                <a:moveTo>
                  <a:pt x="2354376" y="61049"/>
                </a:moveTo>
                <a:lnTo>
                  <a:pt x="2354376" y="1408015"/>
                </a:lnTo>
                <a:lnTo>
                  <a:pt x="2671061" y="1408015"/>
                </a:lnTo>
                <a:cubicBezTo>
                  <a:pt x="2861952" y="1408015"/>
                  <a:pt x="3077121" y="1396931"/>
                  <a:pt x="3184442" y="1525364"/>
                </a:cubicBezTo>
                <a:cubicBezTo>
                  <a:pt x="3255872" y="1611749"/>
                  <a:pt x="3271706" y="1726635"/>
                  <a:pt x="3238279" y="1902571"/>
                </a:cubicBezTo>
                <a:cubicBezTo>
                  <a:pt x="3197286" y="2128297"/>
                  <a:pt x="3066389" y="2280306"/>
                  <a:pt x="2851219" y="2360005"/>
                </a:cubicBezTo>
                <a:lnTo>
                  <a:pt x="3273466" y="2360005"/>
                </a:lnTo>
                <a:lnTo>
                  <a:pt x="3546695" y="1408543"/>
                </a:lnTo>
                <a:lnTo>
                  <a:pt x="3944662" y="1408543"/>
                </a:lnTo>
                <a:lnTo>
                  <a:pt x="3944662" y="61049"/>
                </a:lnTo>
                <a:close/>
                <a:moveTo>
                  <a:pt x="498603" y="61049"/>
                </a:moveTo>
                <a:lnTo>
                  <a:pt x="498603" y="1410830"/>
                </a:lnTo>
                <a:lnTo>
                  <a:pt x="881440" y="1410830"/>
                </a:lnTo>
                <a:lnTo>
                  <a:pt x="676826" y="2091351"/>
                </a:lnTo>
                <a:lnTo>
                  <a:pt x="1308612" y="1412062"/>
                </a:lnTo>
                <a:lnTo>
                  <a:pt x="1827624" y="1412062"/>
                </a:lnTo>
                <a:lnTo>
                  <a:pt x="1019725" y="2237729"/>
                </a:lnTo>
                <a:lnTo>
                  <a:pt x="1078312" y="2360885"/>
                </a:lnTo>
                <a:lnTo>
                  <a:pt x="1827624" y="2360885"/>
                </a:lnTo>
                <a:lnTo>
                  <a:pt x="1836596" y="2333966"/>
                </a:lnTo>
                <a:lnTo>
                  <a:pt x="2064434" y="1575506"/>
                </a:lnTo>
                <a:lnTo>
                  <a:pt x="2089416" y="1492992"/>
                </a:lnTo>
                <a:lnTo>
                  <a:pt x="2089416" y="61049"/>
                </a:lnTo>
                <a:close/>
                <a:moveTo>
                  <a:pt x="6065395" y="60698"/>
                </a:moveTo>
                <a:lnTo>
                  <a:pt x="6065395" y="1503372"/>
                </a:lnTo>
                <a:cubicBezTo>
                  <a:pt x="6304668" y="1347317"/>
                  <a:pt x="6581591" y="1317056"/>
                  <a:pt x="6770898" y="1317056"/>
                </a:cubicBezTo>
                <a:cubicBezTo>
                  <a:pt x="7037265" y="1317056"/>
                  <a:pt x="7242406" y="1373884"/>
                  <a:pt x="7344274" y="1514632"/>
                </a:cubicBezTo>
                <a:cubicBezTo>
                  <a:pt x="7434353" y="1644649"/>
                  <a:pt x="7402860" y="1785926"/>
                  <a:pt x="7383859" y="1868792"/>
                </a:cubicBezTo>
                <a:lnTo>
                  <a:pt x="6906017" y="1868792"/>
                </a:lnTo>
                <a:cubicBezTo>
                  <a:pt x="6923434" y="1691096"/>
                  <a:pt x="6795705" y="1642186"/>
                  <a:pt x="6667272" y="1642186"/>
                </a:cubicBezTo>
                <a:cubicBezTo>
                  <a:pt x="6342669" y="1642186"/>
                  <a:pt x="6154418" y="1924739"/>
                  <a:pt x="6084044" y="2210811"/>
                </a:cubicBezTo>
                <a:cubicBezTo>
                  <a:pt x="6076479" y="2244239"/>
                  <a:pt x="6071376" y="2275556"/>
                  <a:pt x="6065395" y="2305465"/>
                </a:cubicBezTo>
                <a:lnTo>
                  <a:pt x="6065395" y="2360005"/>
                </a:lnTo>
                <a:lnTo>
                  <a:pt x="6453685" y="2360005"/>
                </a:lnTo>
                <a:lnTo>
                  <a:pt x="6519837" y="2094693"/>
                </a:lnTo>
                <a:lnTo>
                  <a:pt x="7322633" y="2094693"/>
                </a:lnTo>
                <a:lnTo>
                  <a:pt x="7257009" y="2360005"/>
                </a:lnTo>
                <a:lnTo>
                  <a:pt x="7658671" y="2360005"/>
                </a:lnTo>
                <a:lnTo>
                  <a:pt x="7657967" y="60698"/>
                </a:lnTo>
                <a:close/>
                <a:moveTo>
                  <a:pt x="437201" y="0"/>
                </a:moveTo>
                <a:lnTo>
                  <a:pt x="2151170" y="0"/>
                </a:lnTo>
                <a:lnTo>
                  <a:pt x="2151170" y="1410830"/>
                </a:lnTo>
                <a:lnTo>
                  <a:pt x="2292974" y="1410830"/>
                </a:lnTo>
                <a:lnTo>
                  <a:pt x="2292974" y="0"/>
                </a:lnTo>
                <a:lnTo>
                  <a:pt x="4006767" y="0"/>
                </a:lnTo>
                <a:lnTo>
                  <a:pt x="4006767" y="1408543"/>
                </a:lnTo>
                <a:lnTo>
                  <a:pt x="4148748" y="1408543"/>
                </a:lnTo>
                <a:lnTo>
                  <a:pt x="4148748" y="0"/>
                </a:lnTo>
                <a:lnTo>
                  <a:pt x="5862013" y="0"/>
                </a:lnTo>
                <a:lnTo>
                  <a:pt x="5862013" y="1684411"/>
                </a:lnTo>
                <a:cubicBezTo>
                  <a:pt x="5905345" y="1634234"/>
                  <a:pt x="5953218" y="1588174"/>
                  <a:pt x="6005048" y="1546829"/>
                </a:cubicBezTo>
                <a:lnTo>
                  <a:pt x="6005048" y="0"/>
                </a:lnTo>
                <a:lnTo>
                  <a:pt x="7718489" y="0"/>
                </a:lnTo>
                <a:lnTo>
                  <a:pt x="7718489" y="2420175"/>
                </a:lnTo>
                <a:lnTo>
                  <a:pt x="7242406" y="2420175"/>
                </a:lnTo>
                <a:lnTo>
                  <a:pt x="7097963" y="3004810"/>
                </a:lnTo>
                <a:cubicBezTo>
                  <a:pt x="6843929" y="3064980"/>
                  <a:pt x="6584019" y="3096913"/>
                  <a:pt x="6322965" y="3099991"/>
                </a:cubicBezTo>
                <a:cubicBezTo>
                  <a:pt x="6139112" y="3099991"/>
                  <a:pt x="5891218" y="3071490"/>
                  <a:pt x="5729357" y="2923000"/>
                </a:cubicBezTo>
                <a:cubicBezTo>
                  <a:pt x="5597053" y="2801076"/>
                  <a:pt x="5546031" y="2619686"/>
                  <a:pt x="5555532" y="2420175"/>
                </a:cubicBezTo>
                <a:lnTo>
                  <a:pt x="5314324" y="2420175"/>
                </a:lnTo>
                <a:lnTo>
                  <a:pt x="5178853" y="3064101"/>
                </a:lnTo>
                <a:lnTo>
                  <a:pt x="4761709" y="3064101"/>
                </a:lnTo>
                <a:lnTo>
                  <a:pt x="4899466" y="2420175"/>
                </a:lnTo>
                <a:lnTo>
                  <a:pt x="4632396" y="2420175"/>
                </a:lnTo>
                <a:lnTo>
                  <a:pt x="4224576" y="3064101"/>
                </a:lnTo>
                <a:lnTo>
                  <a:pt x="3869009" y="3064101"/>
                </a:lnTo>
                <a:lnTo>
                  <a:pt x="3863907" y="2420175"/>
                </a:lnTo>
                <a:lnTo>
                  <a:pt x="3673193" y="2420175"/>
                </a:lnTo>
                <a:lnTo>
                  <a:pt x="3493562" y="3064101"/>
                </a:lnTo>
                <a:lnTo>
                  <a:pt x="3069732" y="3064101"/>
                </a:lnTo>
                <a:lnTo>
                  <a:pt x="3255345" y="2420175"/>
                </a:lnTo>
                <a:lnTo>
                  <a:pt x="2319717" y="2420175"/>
                </a:lnTo>
                <a:lnTo>
                  <a:pt x="2319717" y="2421934"/>
                </a:lnTo>
                <a:lnTo>
                  <a:pt x="2227350" y="2421934"/>
                </a:lnTo>
                <a:lnTo>
                  <a:pt x="2035228" y="3065860"/>
                </a:lnTo>
                <a:lnTo>
                  <a:pt x="1614917" y="3065860"/>
                </a:lnTo>
                <a:lnTo>
                  <a:pt x="1809678" y="2420175"/>
                </a:lnTo>
                <a:lnTo>
                  <a:pt x="1107517" y="2420175"/>
                </a:lnTo>
                <a:lnTo>
                  <a:pt x="1417165" y="3065860"/>
                </a:lnTo>
                <a:lnTo>
                  <a:pt x="952694" y="3065860"/>
                </a:lnTo>
                <a:lnTo>
                  <a:pt x="633722" y="2420175"/>
                </a:lnTo>
                <a:lnTo>
                  <a:pt x="578126" y="2420175"/>
                </a:lnTo>
                <a:lnTo>
                  <a:pt x="384596" y="3065860"/>
                </a:lnTo>
                <a:lnTo>
                  <a:pt x="0" y="3065860"/>
                </a:lnTo>
                <a:lnTo>
                  <a:pt x="437201" y="160787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22041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ABFCD1-5785-4AFC-8DA5-9971CBE352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46" b="194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1D1989-8373-4A6D-9533-37075802AD89}"/>
              </a:ext>
            </a:extLst>
          </p:cNvPr>
          <p:cNvSpPr/>
          <p:nvPr userDrawn="1"/>
        </p:nvSpPr>
        <p:spPr>
          <a:xfrm>
            <a:off x="0" y="-1"/>
            <a:ext cx="6362689" cy="6858001"/>
          </a:xfrm>
          <a:prstGeom prst="rect">
            <a:avLst/>
          </a:prstGeom>
          <a:gradFill>
            <a:gsLst>
              <a:gs pos="0">
                <a:srgbClr val="7213EA">
                  <a:alpha val="43000"/>
                </a:srgbClr>
              </a:gs>
              <a:gs pos="100000">
                <a:srgbClr val="1F4AE3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6">
            <a:extLst>
              <a:ext uri="{FF2B5EF4-FFF2-40B4-BE49-F238E27FC236}">
                <a16:creationId xmlns:a16="http://schemas.microsoft.com/office/drawing/2014/main" id="{ED1A19EE-224F-4C0C-A670-C9BBCD8540D6}"/>
              </a:ext>
            </a:extLst>
          </p:cNvPr>
          <p:cNvSpPr/>
          <p:nvPr userDrawn="1"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rgbClr val="FCEAE7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204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248485D9-C9C0-4687-AA25-7A69FB015CB9}"/>
              </a:ext>
            </a:extLst>
          </p:cNvPr>
          <p:cNvSpPr/>
          <p:nvPr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chemeClr val="bg1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991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5C4F2-66B1-4798-82AE-D4F04D677D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612" b="118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Graphic 6">
            <a:extLst>
              <a:ext uri="{FF2B5EF4-FFF2-40B4-BE49-F238E27FC236}">
                <a16:creationId xmlns:a16="http://schemas.microsoft.com/office/drawing/2014/main" id="{248485D9-C9C0-4687-AA25-7A69FB015CB9}"/>
              </a:ext>
            </a:extLst>
          </p:cNvPr>
          <p:cNvSpPr/>
          <p:nvPr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rgbClr val="4835F3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3753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FINAL SLIDE">
    <p:bg>
      <p:bgPr>
        <a:gradFill>
          <a:gsLst>
            <a:gs pos="0">
              <a:srgbClr val="00B8F5"/>
            </a:gs>
            <a:gs pos="100000">
              <a:srgbClr val="ACEA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248485D9-C9C0-4687-AA25-7A69FB015CB9}"/>
              </a:ext>
            </a:extLst>
          </p:cNvPr>
          <p:cNvSpPr/>
          <p:nvPr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chemeClr val="accent2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4FB16981-6B82-4675-8BD2-16F7F9ECDD5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FD7771-E391-4914-AD47-57F13F654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5D4B1157-B5C0-4AD9-BA1D-B6C821264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8B8CBB-ED87-4C39-9AC3-A1B4F02BE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1DF9C6-DFC5-4AB2-833E-C58C8F901A0B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7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3022F2F-B43A-41C4-BF6C-3739462B739A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98477" y="371311"/>
            <a:ext cx="3727618" cy="5392264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69996B-9D51-47AF-8239-CB068E0662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9910" y="1453783"/>
            <a:ext cx="5301922" cy="344622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AE26B475-B5C4-4347-8C21-09E3E42E775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729193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EC61BC-58E1-4775-ADB9-771F90B82F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9910" y="4953575"/>
            <a:ext cx="5301922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47445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- Right vertical dark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8476" y="1485243"/>
            <a:ext cx="3600000" cy="3420000"/>
          </a:xfrm>
        </p:spPr>
        <p:txBody>
          <a:bodyPr anchor="t" anchorCtr="0"/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98478" y="5007010"/>
            <a:ext cx="3600000" cy="810000"/>
          </a:xfrm>
        </p:spPr>
        <p:txBody>
          <a:bodyPr anchor="b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92723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9">
            <a:extLst>
              <a:ext uri="{FF2B5EF4-FFF2-40B4-BE49-F238E27FC236}">
                <a16:creationId xmlns:a16="http://schemas.microsoft.com/office/drawing/2014/main" id="{7C40611E-3A51-447C-B4D9-E63571518EA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477655F7-9771-42CD-A3FF-9B0E744CD30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0708127-E14A-4909-821A-61F581AA127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915965" y="1456388"/>
            <a:ext cx="6283848" cy="4364991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56C80A-82E6-41A1-8315-DBCCD3E863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8478" y="1456388"/>
            <a:ext cx="3174866" cy="342774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D661CB1-3F0A-461E-B7EF-0DD8759D0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8" y="5007010"/>
            <a:ext cx="317486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617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9CB1A-1B72-48E4-9F89-031545C1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8478" y="1456388"/>
            <a:ext cx="5249471" cy="3442681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068A8D8B-EF5A-4905-83FB-5B545573C07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1A2E6BF4-8839-4971-8A92-E4187724BDD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8A49F3C-B81B-486A-8AC6-0C685BBE0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8" y="5007009"/>
            <a:ext cx="5249471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01A53E6-C071-4F04-8874-C1213CB3BE6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28967" y="371311"/>
            <a:ext cx="3764557" cy="5445698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20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70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8400" y="431800"/>
            <a:ext cx="10195200" cy="53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201" y="1330126"/>
            <a:ext cx="10194470" cy="4546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62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24B3B3-3138-44BB-8DDD-6BDCEF24DEDC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8">
            <a:extLst>
              <a:ext uri="{FF2B5EF4-FFF2-40B4-BE49-F238E27FC236}">
                <a16:creationId xmlns:a16="http://schemas.microsoft.com/office/drawing/2014/main" id="{9CAB9EC7-F5E0-4684-A576-ECACF26F9022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28" r:id="rId2"/>
    <p:sldLayoutId id="2147483749" r:id="rId3"/>
    <p:sldLayoutId id="2147483750" r:id="rId4"/>
    <p:sldLayoutId id="2147483767" r:id="rId5"/>
    <p:sldLayoutId id="2147483768" r:id="rId6"/>
    <p:sldLayoutId id="2147483765" r:id="rId7"/>
    <p:sldLayoutId id="2147483766" r:id="rId8"/>
    <p:sldLayoutId id="2147483666" r:id="rId9"/>
    <p:sldLayoutId id="2147483794" r:id="rId10"/>
    <p:sldLayoutId id="2147483712" r:id="rId11"/>
    <p:sldLayoutId id="2147483664" r:id="rId12"/>
    <p:sldLayoutId id="2147483769" r:id="rId13"/>
    <p:sldLayoutId id="2147483770" r:id="rId14"/>
    <p:sldLayoutId id="2147483714" r:id="rId15"/>
    <p:sldLayoutId id="2147483689" r:id="rId16"/>
    <p:sldLayoutId id="2147483716" r:id="rId17"/>
    <p:sldLayoutId id="2147483690" r:id="rId18"/>
    <p:sldLayoutId id="2147483692" r:id="rId19"/>
    <p:sldLayoutId id="2147483691" r:id="rId20"/>
    <p:sldLayoutId id="2147483693" r:id="rId21"/>
    <p:sldLayoutId id="2147483810" r:id="rId22"/>
    <p:sldLayoutId id="2147483701" r:id="rId23"/>
    <p:sldLayoutId id="2147483771" r:id="rId24"/>
    <p:sldLayoutId id="2147483752" r:id="rId25"/>
    <p:sldLayoutId id="2147483697" r:id="rId26"/>
    <p:sldLayoutId id="2147483772" r:id="rId27"/>
    <p:sldLayoutId id="2147483754" r:id="rId28"/>
    <p:sldLayoutId id="2147483699" r:id="rId29"/>
    <p:sldLayoutId id="2147483700" r:id="rId30"/>
    <p:sldLayoutId id="2147483722" r:id="rId31"/>
    <p:sldLayoutId id="2147483682" r:id="rId32"/>
    <p:sldLayoutId id="2147483745" r:id="rId33"/>
    <p:sldLayoutId id="2147483746" r:id="rId34"/>
    <p:sldLayoutId id="2147483667" r:id="rId35"/>
    <p:sldLayoutId id="2147483748" r:id="rId36"/>
    <p:sldLayoutId id="2147483773" r:id="rId37"/>
    <p:sldLayoutId id="2147483814" r:id="rId38"/>
    <p:sldLayoutId id="2147483793" r:id="rId39"/>
    <p:sldLayoutId id="2147483791" r:id="rId40"/>
    <p:sldLayoutId id="2147483790" r:id="rId41"/>
    <p:sldLayoutId id="2147483792" r:id="rId42"/>
    <p:sldLayoutId id="2147483796" r:id="rId43"/>
    <p:sldLayoutId id="2147483811" r:id="rId44"/>
    <p:sldLayoutId id="2147483812" r:id="rId45"/>
    <p:sldLayoutId id="2147483813" r:id="rId46"/>
    <p:sldLayoutId id="2147483780" r:id="rId47"/>
    <p:sldLayoutId id="2147483781" r:id="rId48"/>
    <p:sldLayoutId id="2147483806" r:id="rId49"/>
    <p:sldLayoutId id="2147483807" r:id="rId50"/>
    <p:sldLayoutId id="2147483808" r:id="rId51"/>
    <p:sldLayoutId id="2147483782" r:id="rId52"/>
    <p:sldLayoutId id="2147483784" r:id="rId53"/>
    <p:sldLayoutId id="2147483799" r:id="rId54"/>
    <p:sldLayoutId id="2147483798" r:id="rId55"/>
    <p:sldLayoutId id="2147483800" r:id="rId56"/>
    <p:sldLayoutId id="2147483786" r:id="rId57"/>
    <p:sldLayoutId id="2147483797" r:id="rId58"/>
    <p:sldLayoutId id="2147483788" r:id="rId59"/>
    <p:sldLayoutId id="2147483818" r:id="rId60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5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-"/>
        <a:defRPr sz="15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5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27" userDrawn="1">
          <p15:clr>
            <a:srgbClr val="F26B43"/>
          </p15:clr>
        </p15:guide>
        <p15:guide id="3" pos="7055" userDrawn="1">
          <p15:clr>
            <a:srgbClr val="F26B43"/>
          </p15:clr>
        </p15:guide>
        <p15:guide id="4" orient="horz" pos="838" userDrawn="1">
          <p15:clr>
            <a:srgbClr val="F26B43"/>
          </p15:clr>
        </p15:guide>
        <p15:guide id="5" orient="horz" pos="612" userDrawn="1">
          <p15:clr>
            <a:srgbClr val="F26B43"/>
          </p15:clr>
        </p15:guide>
        <p15:guide id="6" orient="horz" pos="272" userDrawn="1">
          <p15:clr>
            <a:srgbClr val="F26B43"/>
          </p15:clr>
        </p15:guide>
        <p15:guide id="7" orient="horz" pos="37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8476" y="1508166"/>
            <a:ext cx="4155416" cy="3397077"/>
          </a:xfrm>
        </p:spPr>
        <p:txBody>
          <a:bodyPr/>
          <a:lstStyle/>
          <a:p>
            <a:r>
              <a:rPr lang="en-US" sz="4800" dirty="0"/>
              <a:t>Exploring the Impact of Interest Rate Changes on the Australian Housing Market: </a:t>
            </a:r>
            <a:br>
              <a:rPr lang="en-US" sz="4800" dirty="0"/>
            </a:br>
            <a:r>
              <a:rPr lang="en-US" sz="4800" dirty="0"/>
              <a:t>Insights from Interactive Data Visualizations</a:t>
            </a:r>
            <a:endParaRPr lang="en-GB" sz="4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6463A5-6E83-4752-917F-F1C4EF679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6" y="5505773"/>
            <a:ext cx="3600000" cy="810000"/>
          </a:xfrm>
        </p:spPr>
        <p:txBody>
          <a:bodyPr/>
          <a:lstStyle/>
          <a:p>
            <a:pPr lvl="1"/>
            <a:r>
              <a:rPr lang="en-GB" sz="1800" dirty="0"/>
              <a:t>Group 4 – Anshuman </a:t>
            </a:r>
            <a:r>
              <a:rPr lang="en-GB" sz="1800" dirty="0" err="1"/>
              <a:t>Panigrahi</a:t>
            </a:r>
            <a:r>
              <a:rPr lang="en-GB" sz="1800" dirty="0"/>
              <a:t>, Robert Franklin, </a:t>
            </a:r>
            <a:r>
              <a:rPr lang="en-GB" sz="1800" dirty="0" err="1"/>
              <a:t>Zalak</a:t>
            </a:r>
            <a:r>
              <a:rPr lang="en-GB" sz="1800" dirty="0"/>
              <a:t> Shah</a:t>
            </a:r>
          </a:p>
          <a:p>
            <a:pPr lvl="1"/>
            <a:r>
              <a:rPr lang="en-GB" sz="1800" dirty="0"/>
              <a:t>January 2023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891EA53-0833-229F-139F-032E32A3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765" y="1472675"/>
            <a:ext cx="1252047" cy="12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1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1850379" cy="4130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Leaflet Map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3CBB7-B2CF-4396-A348-C87480CFB88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B63A7-29DF-583C-FE80-E3DFD3190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99" t="7986" r="31562" b="13463"/>
          <a:stretch/>
        </p:blipFill>
        <p:spPr>
          <a:xfrm>
            <a:off x="1781175" y="2097638"/>
            <a:ext cx="3533819" cy="3663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6DA8E-8F39-AF3C-E5C4-4EAB5C15E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88"/>
          <a:stretch/>
        </p:blipFill>
        <p:spPr>
          <a:xfrm>
            <a:off x="6457905" y="1770790"/>
            <a:ext cx="3533819" cy="39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1850379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tx2"/>
                </a:solidFill>
              </a:rPr>
              <a:t>Interactive Mortgage Calculator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3CBB7-B2CF-4396-A348-C87480CFB88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36C25-8C94-4B75-CCB2-52E1E2BF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01" y="1312628"/>
            <a:ext cx="5605523" cy="42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8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Limitations &amp; Future Work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4079DD2-3E65-F3A0-A614-D32F8537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13" y="971549"/>
            <a:ext cx="1734028" cy="17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Limitations &amp; Future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1" y="1357745"/>
            <a:ext cx="4573106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tx2"/>
                </a:solidFill>
              </a:rPr>
              <a:t>Data Coverage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Highlight areas for improvement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Potential future developments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New data sources and visualizations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Improved Data Storage</a:t>
            </a:r>
            <a:endParaRPr lang="en-AU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3CBB7-B2CF-4396-A348-C87480CFB88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8987A-9D3A-1FB7-89FE-85FBD2B10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447"/>
          <a:stretch/>
        </p:blipFill>
        <p:spPr>
          <a:xfrm>
            <a:off x="6468095" y="852577"/>
            <a:ext cx="3737066" cy="50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1500" dirty="0"/>
              <a:t>Q&amp;A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0EE762A-5B83-2C28-5088-44E7ABAE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13" y="971549"/>
            <a:ext cx="1734028" cy="17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38BC3B-625F-4F5B-BCDC-EA207EEBA9CD}"/>
              </a:ext>
            </a:extLst>
          </p:cNvPr>
          <p:cNvSpPr/>
          <p:nvPr/>
        </p:nvSpPr>
        <p:spPr>
          <a:xfrm rot="16200000">
            <a:off x="1898494" y="76039"/>
            <a:ext cx="4905372" cy="6696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AEE53A-112B-4493-9B2A-3B18984DA54B}"/>
              </a:ext>
            </a:extLst>
          </p:cNvPr>
          <p:cNvSpPr txBox="1"/>
          <p:nvPr/>
        </p:nvSpPr>
        <p:spPr>
          <a:xfrm>
            <a:off x="1490663" y="1330008"/>
            <a:ext cx="3624262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70000"/>
              </a:lnSpc>
              <a:spcAft>
                <a:spcPts val="600"/>
              </a:spcAft>
            </a:pPr>
            <a:r>
              <a:rPr lang="en-GB" sz="5400">
                <a:solidFill>
                  <a:schemeClr val="tx2"/>
                </a:solidFill>
                <a:latin typeface="+mj-lt"/>
              </a:rPr>
              <a:t>Table of contents</a:t>
            </a:r>
          </a:p>
        </p:txBody>
      </p:sp>
      <p:graphicFrame>
        <p:nvGraphicFramePr>
          <p:cNvPr id="9" name="Table 24">
            <a:extLst>
              <a:ext uri="{FF2B5EF4-FFF2-40B4-BE49-F238E27FC236}">
                <a16:creationId xmlns:a16="http://schemas.microsoft.com/office/drawing/2014/main" id="{EEF06C82-97C1-449D-AEEF-5AF0AA406E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7334185"/>
              </p:ext>
            </p:extLst>
          </p:nvPr>
        </p:nvGraphicFramePr>
        <p:xfrm>
          <a:off x="1490661" y="2330113"/>
          <a:ext cx="4329113" cy="277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977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3131856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675280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55453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2800" b="1" dirty="0">
                          <a:solidFill>
                            <a:srgbClr val="00338D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rgbClr val="00338D"/>
                          </a:solidFill>
                          <a:latin typeface="+mn-lt"/>
                        </a:rPr>
                        <a:t>Introduction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dirty="0">
                          <a:solidFill>
                            <a:srgbClr val="00338D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55453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2800" b="1" dirty="0">
                          <a:solidFill>
                            <a:srgbClr val="00338D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Our Approach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dirty="0">
                          <a:solidFill>
                            <a:srgbClr val="00338D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55453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2800" b="1" dirty="0">
                          <a:solidFill>
                            <a:srgbClr val="00338D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Our Interactive Dashboard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dirty="0">
                          <a:solidFill>
                            <a:srgbClr val="00338D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  <a:tr h="55453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2800" b="1" dirty="0">
                          <a:solidFill>
                            <a:srgbClr val="00338D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Limitations &amp; Future Work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dirty="0">
                          <a:solidFill>
                            <a:srgbClr val="00338D"/>
                          </a:solidFill>
                          <a:latin typeface="+mn-lt"/>
                        </a:rPr>
                        <a:t>12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244942"/>
                  </a:ext>
                </a:extLst>
              </a:tr>
              <a:tr h="55453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2800" b="1" dirty="0">
                          <a:solidFill>
                            <a:srgbClr val="00338D"/>
                          </a:solidFill>
                          <a:latin typeface="+mj-lt"/>
                        </a:rPr>
                        <a:t>05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Q&amp;A!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dirty="0">
                          <a:solidFill>
                            <a:srgbClr val="00338D"/>
                          </a:solidFill>
                          <a:latin typeface="+mn-lt"/>
                        </a:rPr>
                        <a:t>14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73364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12558B1-8E76-4E0D-9572-757B35F91790}"/>
              </a:ext>
            </a:extLst>
          </p:cNvPr>
          <p:cNvSpPr/>
          <p:nvPr/>
        </p:nvSpPr>
        <p:spPr>
          <a:xfrm>
            <a:off x="931762" y="6105646"/>
            <a:ext cx="9931079" cy="428263"/>
          </a:xfrm>
          <a:prstGeom prst="rect">
            <a:avLst/>
          </a:prstGeom>
          <a:solidFill>
            <a:srgbClr val="ACEAFF"/>
          </a:solidFill>
          <a:ln>
            <a:solidFill>
              <a:srgbClr val="AC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AU" sz="1500" dirty="0" err="1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940B50F-FAD0-5775-E3C4-4828E56CE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13" y="971549"/>
            <a:ext cx="1734028" cy="17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8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669080" cy="2367199"/>
          </a:xfrm>
        </p:spPr>
        <p:txBody>
          <a:bodyPr/>
          <a:lstStyle/>
          <a:p>
            <a:r>
              <a:rPr lang="en-GB" sz="11500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9860" y="1140069"/>
            <a:ext cx="1082675" cy="1083374"/>
          </a:xfrm>
        </p:spPr>
        <p:txBody>
          <a:bodyPr/>
          <a:lstStyle/>
          <a:p>
            <a:r>
              <a:rPr lang="en-GB" sz="8800" dirty="0"/>
              <a:t>01</a:t>
            </a:r>
            <a:endParaRPr lang="en-GB" dirty="0"/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607724C-9D32-2CBD-B3CF-56678A118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13" y="971549"/>
            <a:ext cx="1734028" cy="17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2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8A9F-E926-4E46-85EA-222D7AF5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</a:t>
            </a:r>
            <a:r>
              <a:rPr lang="en-GB" dirty="0" err="1"/>
              <a:t>InteractiveDataViz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F9F4B-B439-4CFF-8C50-E4CD6ABF4485}"/>
              </a:ext>
            </a:extLst>
          </p:cNvPr>
          <p:cNvSpPr txBox="1"/>
          <p:nvPr/>
        </p:nvSpPr>
        <p:spPr>
          <a:xfrm>
            <a:off x="998400" y="1099284"/>
            <a:ext cx="10195199" cy="16312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Brief overview of the project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Purpose of the project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Importance of understanding the relationship between interest rate changes and the Australian housing market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AC6F4-8E68-4290-A73B-5DA472DFF0E0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45E220FF-A870-85BF-536C-E82B2DF3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21" y="2864584"/>
            <a:ext cx="4275546" cy="35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9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Our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D348F-0041-4949-9335-E7BF459931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6B44D04-8AF3-1E2C-6D86-EB49F327E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13" y="971549"/>
            <a:ext cx="1734028" cy="17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5631-0FA7-45A4-86EC-C6D28E68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80B7E-CD2C-47E5-ACA7-E65590E6485E}"/>
              </a:ext>
            </a:extLst>
          </p:cNvPr>
          <p:cNvSpPr txBox="1"/>
          <p:nvPr/>
        </p:nvSpPr>
        <p:spPr>
          <a:xfrm>
            <a:off x="1002981" y="1157037"/>
            <a:ext cx="2403581" cy="2406114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01</a:t>
            </a:r>
          </a:p>
          <a:p>
            <a:r>
              <a:rPr lang="en-AU" sz="2000" dirty="0">
                <a:solidFill>
                  <a:schemeClr val="tx2"/>
                </a:solidFill>
              </a:rPr>
              <a:t>Identify data sources</a:t>
            </a: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534A9-A176-43CF-B2EF-0E90622B98D5}"/>
              </a:ext>
            </a:extLst>
          </p:cNvPr>
          <p:cNvSpPr txBox="1"/>
          <p:nvPr/>
        </p:nvSpPr>
        <p:spPr>
          <a:xfrm>
            <a:off x="998400" y="3767284"/>
            <a:ext cx="2408162" cy="711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ABS &amp; RBA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Recent data only</a:t>
            </a:r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8AE041-0778-4720-8711-2F492A5DF1C2}"/>
              </a:ext>
            </a:extLst>
          </p:cNvPr>
          <p:cNvSpPr txBox="1"/>
          <p:nvPr/>
        </p:nvSpPr>
        <p:spPr>
          <a:xfrm>
            <a:off x="7637329" y="3104589"/>
            <a:ext cx="78386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8000">
                <a:solidFill>
                  <a:schemeClr val="bg1"/>
                </a:solidFill>
                <a:latin typeface="+mj-lt"/>
              </a:rPr>
              <a:t>03</a:t>
            </a:r>
            <a:endParaRPr lang="en-GB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0B9226-422E-4A09-89AD-EAFE6145696F}"/>
              </a:ext>
            </a:extLst>
          </p:cNvPr>
          <p:cNvSpPr txBox="1"/>
          <p:nvPr/>
        </p:nvSpPr>
        <p:spPr>
          <a:xfrm>
            <a:off x="3600731" y="1157037"/>
            <a:ext cx="2403581" cy="2406114"/>
          </a:xfrm>
          <a:prstGeom prst="rect">
            <a:avLst/>
          </a:prstGeom>
          <a:noFill/>
          <a:ln w="50800">
            <a:solidFill>
              <a:schemeClr val="accent3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02</a:t>
            </a:r>
          </a:p>
          <a:p>
            <a:r>
              <a:rPr lang="en-AU" sz="2000" dirty="0">
                <a:solidFill>
                  <a:schemeClr val="tx2"/>
                </a:solidFill>
              </a:rPr>
              <a:t>ETL</a:t>
            </a: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2C51B8-C183-412C-AFCE-B920F78943AC}"/>
              </a:ext>
            </a:extLst>
          </p:cNvPr>
          <p:cNvSpPr txBox="1"/>
          <p:nvPr/>
        </p:nvSpPr>
        <p:spPr>
          <a:xfrm>
            <a:off x="3589938" y="3725652"/>
            <a:ext cx="2408162" cy="24501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Extraction: API &amp; Web scraping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Transform: Python (Jupyter Notebooks)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Load: SQL, SQLAlchemy, Postgres, Amazon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B786EF-005C-4088-99B8-340CAA6AD9CD}"/>
              </a:ext>
            </a:extLst>
          </p:cNvPr>
          <p:cNvSpPr txBox="1"/>
          <p:nvPr/>
        </p:nvSpPr>
        <p:spPr>
          <a:xfrm>
            <a:off x="6198481" y="1157037"/>
            <a:ext cx="2403581" cy="2406114"/>
          </a:xfrm>
          <a:prstGeom prst="rect">
            <a:avLst/>
          </a:prstGeom>
          <a:noFill/>
          <a:ln w="50800">
            <a:solidFill>
              <a:schemeClr val="accent4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03</a:t>
            </a:r>
          </a:p>
          <a:p>
            <a:r>
              <a:rPr lang="en-AU" sz="2000" dirty="0">
                <a:solidFill>
                  <a:schemeClr val="tx2"/>
                </a:solidFill>
              </a:rPr>
              <a:t>Web Framework</a:t>
            </a: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9295D1-7376-43C6-90D1-168283E08BBC}"/>
              </a:ext>
            </a:extLst>
          </p:cNvPr>
          <p:cNvSpPr txBox="1"/>
          <p:nvPr/>
        </p:nvSpPr>
        <p:spPr>
          <a:xfrm>
            <a:off x="8796231" y="1157037"/>
            <a:ext cx="2403581" cy="2406114"/>
          </a:xfrm>
          <a:prstGeom prst="rect">
            <a:avLst/>
          </a:prstGeom>
          <a:noFill/>
          <a:ln w="50800">
            <a:solidFill>
              <a:schemeClr val="accent5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04</a:t>
            </a:r>
          </a:p>
          <a:p>
            <a:r>
              <a:rPr lang="en-AU" sz="2000" dirty="0">
                <a:solidFill>
                  <a:schemeClr val="tx2"/>
                </a:solidFill>
              </a:rPr>
              <a:t>Data Visualisation</a:t>
            </a: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D01E4-B588-4752-B438-D9EE8FCA89E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FD51B-A665-F3FD-70D7-33FD0010CEDF}"/>
              </a:ext>
            </a:extLst>
          </p:cNvPr>
          <p:cNvSpPr txBox="1"/>
          <p:nvPr/>
        </p:nvSpPr>
        <p:spPr>
          <a:xfrm>
            <a:off x="6196190" y="3725652"/>
            <a:ext cx="2408162" cy="1828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HTML: Bootstrap navbar, grid system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CSS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Python Flask app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4E10A-31EA-C087-C5C3-1B7A1AA57A80}"/>
              </a:ext>
            </a:extLst>
          </p:cNvPr>
          <p:cNvSpPr txBox="1"/>
          <p:nvPr/>
        </p:nvSpPr>
        <p:spPr>
          <a:xfrm>
            <a:off x="8773014" y="3725652"/>
            <a:ext cx="2408162" cy="634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2"/>
                </a:solidFill>
              </a:rPr>
              <a:t>Javascript</a:t>
            </a:r>
            <a:r>
              <a:rPr lang="en-GB" dirty="0">
                <a:solidFill>
                  <a:schemeClr val="tx2"/>
                </a:solidFill>
              </a:rPr>
              <a:t> (</a:t>
            </a:r>
            <a:r>
              <a:rPr lang="en-GB" dirty="0" err="1">
                <a:solidFill>
                  <a:schemeClr val="tx2"/>
                </a:solidFill>
              </a:rPr>
              <a:t>Plotly</a:t>
            </a:r>
            <a:r>
              <a:rPr lang="en-GB" dirty="0">
                <a:solidFill>
                  <a:schemeClr val="tx2"/>
                </a:solidFill>
              </a:rPr>
              <a:t>, </a:t>
            </a:r>
            <a:r>
              <a:rPr lang="en-GB" dirty="0" err="1">
                <a:solidFill>
                  <a:schemeClr val="tx2"/>
                </a:solidFill>
              </a:rPr>
              <a:t>Jquery</a:t>
            </a:r>
            <a:r>
              <a:rPr lang="en-GB" dirty="0">
                <a:solidFill>
                  <a:schemeClr val="tx2"/>
                </a:solidFill>
              </a:rPr>
              <a:t>, D3, Leaflet)</a:t>
            </a:r>
          </a:p>
        </p:txBody>
      </p:sp>
    </p:spTree>
    <p:extLst>
      <p:ext uri="{BB962C8B-B14F-4D97-AF65-F5344CB8AC3E}">
        <p14:creationId xmlns:p14="http://schemas.microsoft.com/office/powerpoint/2010/main" val="97523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9859" y="2398601"/>
            <a:ext cx="6500353" cy="2367199"/>
          </a:xfrm>
        </p:spPr>
        <p:txBody>
          <a:bodyPr/>
          <a:lstStyle/>
          <a:p>
            <a:r>
              <a:rPr lang="en-GB" sz="11500" dirty="0"/>
              <a:t>Our Interactive Dashboard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9860" y="1140069"/>
            <a:ext cx="1082675" cy="1083374"/>
          </a:xfrm>
        </p:spPr>
        <p:txBody>
          <a:bodyPr/>
          <a:lstStyle/>
          <a:p>
            <a:r>
              <a:rPr lang="en-GB" sz="8800" dirty="0"/>
              <a:t>03</a:t>
            </a:r>
            <a:endParaRPr lang="en-GB" dirty="0"/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39989DD-48DC-1FF5-191A-C74CEE29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13" y="971549"/>
            <a:ext cx="1734028" cy="17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5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Tables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998399" y="1484693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tx2"/>
                </a:solidFill>
              </a:rPr>
              <a:t>Cash Rate, Mortgage Rate &amp; House Price Data Tables </a:t>
            </a:r>
            <a:r>
              <a:rPr lang="en-AU" b="1" dirty="0" err="1">
                <a:solidFill>
                  <a:schemeClr val="tx2"/>
                </a:solidFill>
              </a:rPr>
              <a:t>Jquery</a:t>
            </a:r>
            <a:endParaRPr lang="en-AU" b="1" dirty="0">
              <a:solidFill>
                <a:schemeClr val="tx2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tx2"/>
                </a:solidFill>
              </a:rPr>
              <a:t>Table captions point clearly to data sources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8049F-1038-450D-AC5E-F4173385BC52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A68A3-FC69-9EE8-0E46-DBE6ADBAD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52" y="1205345"/>
            <a:ext cx="3715475" cy="2223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DA924-787C-AF47-61BC-C22FE65DF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714" y="1133133"/>
            <a:ext cx="3715475" cy="2346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E98552-F00D-0B1F-B86B-A70C3D5B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852" y="3646556"/>
            <a:ext cx="7870337" cy="21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2402025" cy="304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 err="1">
                <a:solidFill>
                  <a:schemeClr val="tx2"/>
                </a:solidFill>
              </a:rPr>
              <a:t>Plotly</a:t>
            </a:r>
            <a:r>
              <a:rPr lang="en-AU" b="1" dirty="0">
                <a:solidFill>
                  <a:schemeClr val="tx2"/>
                </a:solidFill>
              </a:rPr>
              <a:t> Line Chart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3CBB7-B2CF-4396-A348-C87480CFB88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3F36D-5FEA-FCF6-DE5A-237375D6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15" y="2010935"/>
            <a:ext cx="8502485" cy="3973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02242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USED" val="KPMGFONT"/>
  <p:tag name="CREATEDBY" val="Global PowerPoint Toolbar"/>
  <p:tag name="TOOLBARVERSION" val="5.30a"/>
  <p:tag name="TYPE" val="ScreenWide"/>
  <p:tag name="KEYWORD" val="SCREENWIDE"/>
  <p:tag name="TEMPLATEVERSION" val="17/07/2017 11:56: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heme/theme1.xml><?xml version="1.0" encoding="utf-8"?>
<a:theme xmlns:a="http://schemas.openxmlformats.org/drawingml/2006/main" name="KPMG Widescreen [16:9] Feb 2022">
  <a:themeElements>
    <a:clrScheme name="KPMG_MAR">
      <a:dk1>
        <a:srgbClr val="000000"/>
      </a:dk1>
      <a:lt1>
        <a:srgbClr val="FFFFFF"/>
      </a:lt1>
      <a:dk2>
        <a:srgbClr val="00338D"/>
      </a:dk2>
      <a:lt2>
        <a:srgbClr val="E5E5E5"/>
      </a:lt2>
      <a:accent1>
        <a:srgbClr val="1E49E2"/>
      </a:accent1>
      <a:accent2>
        <a:srgbClr val="00338D"/>
      </a:accent2>
      <a:accent3>
        <a:srgbClr val="0C233C"/>
      </a:accent3>
      <a:accent4>
        <a:srgbClr val="00B8F5"/>
      </a:accent4>
      <a:accent5>
        <a:srgbClr val="7213EA"/>
      </a:accent5>
      <a:accent6>
        <a:srgbClr val="FD349C"/>
      </a:accent6>
      <a:hlink>
        <a:srgbClr val="00B8F5"/>
      </a:hlink>
      <a:folHlink>
        <a:srgbClr val="098E7E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54610" tIns="54610" rIns="54610" bIns="54610" rtlCol="0" anchor="ctr"/>
      <a:lstStyle>
        <a:defPPr algn="l">
          <a:defRPr sz="15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spcAft>
            <a:spcPts val="600"/>
          </a:spcAft>
          <a:defRPr sz="1500" b="1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Presentation2" id="{6F9D073B-8B7E-4CCD-B454-11736666544F}" vid="{CB0E54E2-5236-4DAF-8398-713F6E87C9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017938133E464B8532274131FB2518" ma:contentTypeVersion="16" ma:contentTypeDescription="Create a new document." ma:contentTypeScope="" ma:versionID="f4f263b28ac96a8643a83e2f16826777">
  <xsd:schema xmlns:xsd="http://www.w3.org/2001/XMLSchema" xmlns:xs="http://www.w3.org/2001/XMLSchema" xmlns:p="http://schemas.microsoft.com/office/2006/metadata/properties" xmlns:ns2="13f71785-503b-4c78-92c2-f5412d7ebf61" xmlns:ns3="4f3c1215-9765-42ae-87ec-ecb752eba905" xmlns:ns4="4243d5be-521d-4052-81ca-f0f31ea6f2da" targetNamespace="http://schemas.microsoft.com/office/2006/metadata/properties" ma:root="true" ma:fieldsID="d1ec5fb5ade7e6f57ffd5ae5d5abae42" ns2:_="" ns3:_="" ns4:_="">
    <xsd:import namespace="13f71785-503b-4c78-92c2-f5412d7ebf61"/>
    <xsd:import namespace="4f3c1215-9765-42ae-87ec-ecb752eba905"/>
    <xsd:import namespace="4243d5be-521d-4052-81ca-f0f31ea6f2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f71785-503b-4c78-92c2-f5412d7eb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883d318-f35c-4577-94aa-4c8e836d27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c1215-9765-42ae-87ec-ecb752eba90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43d5be-521d-4052-81ca-f0f31ea6f2da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b67ab6c1-e67c-443d-ae81-e8855ef1ecbe}" ma:internalName="TaxCatchAll" ma:showField="CatchAllData" ma:web="4f3c1215-9765-42ae-87ec-ecb752eba9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3f71785-503b-4c78-92c2-f5412d7ebf61">
      <Terms xmlns="http://schemas.microsoft.com/office/infopath/2007/PartnerControls"/>
    </lcf76f155ced4ddcb4097134ff3c332f>
    <TaxCatchAll xmlns="4243d5be-521d-4052-81ca-f0f31ea6f2da" xsi:nil="true"/>
    <SharedWithUsers xmlns="4f3c1215-9765-42ae-87ec-ecb752eba905">
      <UserInfo>
        <DisplayName>AU - PIP National Members</DisplayName>
        <AccountId>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1866915-FB50-4409-83C2-4D3C08AB67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f71785-503b-4c78-92c2-f5412d7ebf61"/>
    <ds:schemaRef ds:uri="4f3c1215-9765-42ae-87ec-ecb752eba905"/>
    <ds:schemaRef ds:uri="4243d5be-521d-4052-81ca-f0f31ea6f2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EAE92F-8B56-4ED9-A2EA-32F28F0BAB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ECD5F0-384F-45A9-9891-3BBCD063953C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4f3c1215-9765-42ae-87ec-ecb752eba905"/>
    <ds:schemaRef ds:uri="http://purl.org/dc/dcmitype/"/>
    <ds:schemaRef ds:uri="4243d5be-521d-4052-81ca-f0f31ea6f2da"/>
    <ds:schemaRef ds:uri="http://schemas.microsoft.com/office/infopath/2007/PartnerControls"/>
    <ds:schemaRef ds:uri="http://schemas.openxmlformats.org/package/2006/metadata/core-properties"/>
    <ds:schemaRef ds:uri="13f71785-503b-4c78-92c2-f5412d7ebf6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4104</TotalTime>
  <Words>500</Words>
  <Application>Microsoft Office PowerPoint</Application>
  <PresentationFormat>Widescreen</PresentationFormat>
  <Paragraphs>92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KPMG Bold</vt:lpstr>
      <vt:lpstr>Arial</vt:lpstr>
      <vt:lpstr>-apple-system</vt:lpstr>
      <vt:lpstr>Söhne</vt:lpstr>
      <vt:lpstr>KPMG Widescreen [16:9] Feb 2022</vt:lpstr>
      <vt:lpstr>Exploring the Impact of Interest Rate Changes on the Australian Housing Market:  Insights from Interactive Data Visualizations</vt:lpstr>
      <vt:lpstr>PowerPoint Presentation</vt:lpstr>
      <vt:lpstr>Introduction</vt:lpstr>
      <vt:lpstr>Introduction: InteractiveDataViz</vt:lpstr>
      <vt:lpstr>Our Approach</vt:lpstr>
      <vt:lpstr>Approach</vt:lpstr>
      <vt:lpstr>Our Interactive Dashboard</vt:lpstr>
      <vt:lpstr>Data Tables</vt:lpstr>
      <vt:lpstr>Visualisations</vt:lpstr>
      <vt:lpstr>Visualisations</vt:lpstr>
      <vt:lpstr>Visualisations</vt:lpstr>
      <vt:lpstr>Limitations &amp; Future Work</vt:lpstr>
      <vt:lpstr>Limitations &amp; Future Work</vt:lpstr>
      <vt:lpstr>Q&amp;A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 screen template</dc:title>
  <dc:creator>Rosli, Saifun</dc:creator>
  <cp:lastModifiedBy>robertlsfranklin@gmail.com</cp:lastModifiedBy>
  <cp:revision>239</cp:revision>
  <dcterms:created xsi:type="dcterms:W3CDTF">2022-03-14T16:42:38Z</dcterms:created>
  <dcterms:modified xsi:type="dcterms:W3CDTF">2023-01-29T06:24:46Z</dcterms:modified>
  <cp:category>KPMG Public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0x01010022017938133E464B8532274131FB2518</vt:lpwstr>
  </property>
  <property fmtid="{D5CDD505-2E9C-101B-9397-08002B2CF9AE}" pid="3" name="MediaServiceImageTags">
    <vt:lpwstr/>
  </property>
</Properties>
</file>